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tags/tag3.xml" ContentType="application/vnd.openxmlformats-officedocument.presentationml.tags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tags/tag4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9.xml" ContentType="application/vnd.openxmlformats-officedocument.theme+xml"/>
  <Override PartName="/ppt/tags/tag5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5"/>
    <p:sldMasterId id="2147483688" r:id="rId6"/>
    <p:sldMasterId id="2147483704" r:id="rId7"/>
    <p:sldMasterId id="2147483712" r:id="rId8"/>
    <p:sldMasterId id="2147483723" r:id="rId9"/>
    <p:sldMasterId id="2147483730" r:id="rId10"/>
    <p:sldMasterId id="2147483742" r:id="rId11"/>
    <p:sldMasterId id="2147483754" r:id="rId12"/>
    <p:sldMasterId id="2147483761" r:id="rId13"/>
    <p:sldMasterId id="2147483773" r:id="rId14"/>
  </p:sldMasterIdLst>
  <p:notesMasterIdLst>
    <p:notesMasterId r:id="rId31"/>
  </p:notesMasterIdLst>
  <p:sldIdLst>
    <p:sldId id="413" r:id="rId15"/>
    <p:sldId id="313" r:id="rId16"/>
    <p:sldId id="322" r:id="rId17"/>
    <p:sldId id="320" r:id="rId18"/>
    <p:sldId id="315" r:id="rId19"/>
    <p:sldId id="325" r:id="rId20"/>
    <p:sldId id="319" r:id="rId21"/>
    <p:sldId id="324" r:id="rId22"/>
    <p:sldId id="323" r:id="rId23"/>
    <p:sldId id="305" r:id="rId24"/>
    <p:sldId id="326" r:id="rId25"/>
    <p:sldId id="327" r:id="rId26"/>
    <p:sldId id="318" r:id="rId27"/>
    <p:sldId id="321" r:id="rId28"/>
    <p:sldId id="317" r:id="rId29"/>
    <p:sldId id="414" r:id="rId30"/>
  </p:sldIdLst>
  <p:sldSz cx="17068800" cy="9601200"/>
  <p:notesSz cx="6858000" cy="9144000"/>
  <p:defaultTextStyle>
    <a:defPPr>
      <a:defRPr lang="en-US"/>
    </a:defPPr>
    <a:lvl1pPr marL="0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15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233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2850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467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082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5697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315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0932" algn="l" defTabSz="1075233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D2330F"/>
    <a:srgbClr val="F59A35"/>
    <a:srgbClr val="960000"/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3" autoAdjust="0"/>
    <p:restoredTop sz="63189" autoAdjust="0"/>
  </p:normalViewPr>
  <p:slideViewPr>
    <p:cSldViewPr snapToGrid="0">
      <p:cViewPr varScale="1">
        <p:scale>
          <a:sx n="39" d="100"/>
          <a:sy n="39" d="100"/>
        </p:scale>
        <p:origin x="1896" y="62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Master" Target="slideMasters/slideMaster9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Master" Target="slideMasters/slideMaster8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0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5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743F5-2B7C-4CDB-B5A2-4FFF4AD765BA}" type="doc">
      <dgm:prSet loTypeId="urn:microsoft.com/office/officeart/2005/8/layout/architecture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2DE812F0-52A9-425E-9AB7-BE9A8BF8B234}">
      <dgm:prSet phldrT="[Text]" custT="1"/>
      <dgm:spPr>
        <a:solidFill>
          <a:schemeClr val="tx1">
            <a:lumMod val="9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NZ" sz="2400" i="1" dirty="0">
              <a:solidFill>
                <a:schemeClr val="bg2"/>
              </a:solidFill>
            </a:rPr>
            <a:t>VIII Remedies, </a:t>
          </a:r>
          <a:r>
            <a:rPr lang="en-NZ" sz="2400" b="1" i="0" dirty="0">
              <a:solidFill>
                <a:srgbClr val="003399"/>
              </a:solidFill>
            </a:rPr>
            <a:t>Liabilities and Penalties</a:t>
          </a:r>
        </a:p>
      </dgm:t>
    </dgm:pt>
    <dgm:pt modelId="{385284CA-A3B6-414E-8378-DDE3FA58E018}" type="parTrans" cxnId="{3F565AF6-7D97-4327-8990-4ACBDCABB175}">
      <dgm:prSet/>
      <dgm:spPr/>
      <dgm:t>
        <a:bodyPr/>
        <a:lstStyle/>
        <a:p>
          <a:endParaRPr lang="en-NZ"/>
        </a:p>
      </dgm:t>
    </dgm:pt>
    <dgm:pt modelId="{B3A023D8-9E87-4E34-8299-FDDCFC0DB79E}" type="sibTrans" cxnId="{3F565AF6-7D97-4327-8990-4ACBDCABB175}">
      <dgm:prSet/>
      <dgm:spPr/>
      <dgm:t>
        <a:bodyPr/>
        <a:lstStyle/>
        <a:p>
          <a:endParaRPr lang="en-NZ"/>
        </a:p>
      </dgm:t>
    </dgm:pt>
    <dgm:pt modelId="{F4DDA8E4-86AA-491F-AE7C-25BF5FC99AE6}">
      <dgm:prSet phldrT="[Text]" custT="1"/>
      <dgm:spPr>
        <a:solidFill>
          <a:schemeClr val="tx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NZ" sz="2400" i="1" dirty="0">
              <a:solidFill>
                <a:schemeClr val="bg2"/>
              </a:solidFill>
            </a:rPr>
            <a:t>VI – VII Supervisory Authorities and Cooperation</a:t>
          </a:r>
        </a:p>
      </dgm:t>
    </dgm:pt>
    <dgm:pt modelId="{A0854688-77BD-4241-B9C1-C7C0CFC69794}" type="parTrans" cxnId="{1CFEEC1E-01B6-4304-8FA7-42E602374F77}">
      <dgm:prSet/>
      <dgm:spPr/>
      <dgm:t>
        <a:bodyPr/>
        <a:lstStyle/>
        <a:p>
          <a:endParaRPr lang="en-NZ"/>
        </a:p>
      </dgm:t>
    </dgm:pt>
    <dgm:pt modelId="{2D3F73A1-F18B-42E0-97D2-DA44E62F4DFB}" type="sibTrans" cxnId="{1CFEEC1E-01B6-4304-8FA7-42E602374F77}">
      <dgm:prSet/>
      <dgm:spPr/>
      <dgm:t>
        <a:bodyPr/>
        <a:lstStyle/>
        <a:p>
          <a:endParaRPr lang="en-NZ"/>
        </a:p>
      </dgm:t>
    </dgm:pt>
    <dgm:pt modelId="{148F058A-A8A7-4486-AFAF-8CA146B44045}">
      <dgm:prSet phldrT="[Text]" custT="1"/>
      <dgm:spPr>
        <a:solidFill>
          <a:schemeClr val="tx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NZ" sz="2400" i="1" dirty="0">
              <a:solidFill>
                <a:schemeClr val="bg2"/>
              </a:solidFill>
            </a:rPr>
            <a:t>IX – XI Additional Provisions</a:t>
          </a:r>
        </a:p>
      </dgm:t>
    </dgm:pt>
    <dgm:pt modelId="{F616F175-EE59-44B6-AFA8-507A3B9B94C8}" type="parTrans" cxnId="{6415918A-7948-4A21-B0F4-D3FBF5D443C3}">
      <dgm:prSet/>
      <dgm:spPr/>
      <dgm:t>
        <a:bodyPr/>
        <a:lstStyle/>
        <a:p>
          <a:endParaRPr lang="en-NZ"/>
        </a:p>
      </dgm:t>
    </dgm:pt>
    <dgm:pt modelId="{D34E9F8D-0FA8-4692-BE74-195FB87FFA6D}" type="sibTrans" cxnId="{6415918A-7948-4A21-B0F4-D3FBF5D443C3}">
      <dgm:prSet/>
      <dgm:spPr/>
      <dgm:t>
        <a:bodyPr/>
        <a:lstStyle/>
        <a:p>
          <a:endParaRPr lang="en-NZ"/>
        </a:p>
      </dgm:t>
    </dgm:pt>
    <dgm:pt modelId="{BBB6C505-17FA-41BC-A32D-2B89B31081A2}" type="pres">
      <dgm:prSet presAssocID="{6CF743F5-2B7C-4CDB-B5A2-4FFF4AD765B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EB02369-C170-4825-BC16-BFEB7D582C8B}" type="pres">
      <dgm:prSet presAssocID="{148F058A-A8A7-4486-AFAF-8CA146B44045}" presName="vertOne" presStyleCnt="0"/>
      <dgm:spPr/>
    </dgm:pt>
    <dgm:pt modelId="{9A074633-1547-4D6C-813A-BE9B9009A0F3}" type="pres">
      <dgm:prSet presAssocID="{148F058A-A8A7-4486-AFAF-8CA146B44045}" presName="txOne" presStyleLbl="node0" presStyleIdx="0" presStyleCnt="1">
        <dgm:presLayoutVars>
          <dgm:chPref val="3"/>
        </dgm:presLayoutVars>
      </dgm:prSet>
      <dgm:spPr>
        <a:prstGeom prst="rect">
          <a:avLst/>
        </a:prstGeom>
      </dgm:spPr>
    </dgm:pt>
    <dgm:pt modelId="{D4FA85E4-71C1-42E0-9F6F-6CBE76E277F2}" type="pres">
      <dgm:prSet presAssocID="{148F058A-A8A7-4486-AFAF-8CA146B44045}" presName="parTransOne" presStyleCnt="0"/>
      <dgm:spPr/>
    </dgm:pt>
    <dgm:pt modelId="{C3A13782-8250-4A4C-B88D-831BEF097937}" type="pres">
      <dgm:prSet presAssocID="{148F058A-A8A7-4486-AFAF-8CA146B44045}" presName="horzOne" presStyleCnt="0"/>
      <dgm:spPr/>
    </dgm:pt>
    <dgm:pt modelId="{690EB26C-2769-4258-9BB9-D6C54D297C81}" type="pres">
      <dgm:prSet presAssocID="{2DE812F0-52A9-425E-9AB7-BE9A8BF8B234}" presName="vertTwo" presStyleCnt="0"/>
      <dgm:spPr/>
    </dgm:pt>
    <dgm:pt modelId="{0F845B0F-1069-4D54-880D-3CC0ACD62B45}" type="pres">
      <dgm:prSet presAssocID="{2DE812F0-52A9-425E-9AB7-BE9A8BF8B234}" presName="txTwo" presStyleLbl="node2" presStyleIdx="0" presStyleCnt="1">
        <dgm:presLayoutVars>
          <dgm:chPref val="3"/>
        </dgm:presLayoutVars>
      </dgm:prSet>
      <dgm:spPr>
        <a:prstGeom prst="rect">
          <a:avLst/>
        </a:prstGeom>
      </dgm:spPr>
    </dgm:pt>
    <dgm:pt modelId="{ABAC56FF-4359-494D-B9A3-47BF54DE002C}" type="pres">
      <dgm:prSet presAssocID="{2DE812F0-52A9-425E-9AB7-BE9A8BF8B234}" presName="parTransTwo" presStyleCnt="0"/>
      <dgm:spPr/>
    </dgm:pt>
    <dgm:pt modelId="{622364BE-0843-4C60-BE80-2E27CAEFC88B}" type="pres">
      <dgm:prSet presAssocID="{2DE812F0-52A9-425E-9AB7-BE9A8BF8B234}" presName="horzTwo" presStyleCnt="0"/>
      <dgm:spPr/>
    </dgm:pt>
    <dgm:pt modelId="{892EED1A-9A6D-4FCE-8B5E-098E57F3F323}" type="pres">
      <dgm:prSet presAssocID="{F4DDA8E4-86AA-491F-AE7C-25BF5FC99AE6}" presName="vertThree" presStyleCnt="0"/>
      <dgm:spPr/>
    </dgm:pt>
    <dgm:pt modelId="{094B958A-3544-4B1A-BC31-D086F81D68D2}" type="pres">
      <dgm:prSet presAssocID="{F4DDA8E4-86AA-491F-AE7C-25BF5FC99AE6}" presName="txThree" presStyleLbl="node3" presStyleIdx="0" presStyleCnt="1" custLinFactNeighborX="-49" custLinFactNeighborY="-1462">
        <dgm:presLayoutVars>
          <dgm:chPref val="3"/>
        </dgm:presLayoutVars>
      </dgm:prSet>
      <dgm:spPr>
        <a:prstGeom prst="rect">
          <a:avLst/>
        </a:prstGeom>
      </dgm:spPr>
    </dgm:pt>
    <dgm:pt modelId="{ABEB9830-40E7-47FC-ACE8-1B7393DDA1CB}" type="pres">
      <dgm:prSet presAssocID="{F4DDA8E4-86AA-491F-AE7C-25BF5FC99AE6}" presName="horzThree" presStyleCnt="0"/>
      <dgm:spPr/>
    </dgm:pt>
  </dgm:ptLst>
  <dgm:cxnLst>
    <dgm:cxn modelId="{C1D6CB1B-C60A-4250-A693-AA59628B3618}" type="presOf" srcId="{F4DDA8E4-86AA-491F-AE7C-25BF5FC99AE6}" destId="{094B958A-3544-4B1A-BC31-D086F81D68D2}" srcOrd="0" destOrd="0" presId="urn:microsoft.com/office/officeart/2005/8/layout/architecture"/>
    <dgm:cxn modelId="{1CFEEC1E-01B6-4304-8FA7-42E602374F77}" srcId="{2DE812F0-52A9-425E-9AB7-BE9A8BF8B234}" destId="{F4DDA8E4-86AA-491F-AE7C-25BF5FC99AE6}" srcOrd="0" destOrd="0" parTransId="{A0854688-77BD-4241-B9C1-C7C0CFC69794}" sibTransId="{2D3F73A1-F18B-42E0-97D2-DA44E62F4DFB}"/>
    <dgm:cxn modelId="{5381E527-7BA5-49D2-825E-234A3DB7306B}" type="presOf" srcId="{2DE812F0-52A9-425E-9AB7-BE9A8BF8B234}" destId="{0F845B0F-1069-4D54-880D-3CC0ACD62B45}" srcOrd="0" destOrd="0" presId="urn:microsoft.com/office/officeart/2005/8/layout/architecture"/>
    <dgm:cxn modelId="{329B693D-9401-4265-BB68-2D5B2DC64C7D}" type="presOf" srcId="{6CF743F5-2B7C-4CDB-B5A2-4FFF4AD765BA}" destId="{BBB6C505-17FA-41BC-A32D-2B89B31081A2}" srcOrd="0" destOrd="0" presId="urn:microsoft.com/office/officeart/2005/8/layout/architecture"/>
    <dgm:cxn modelId="{98FD0766-7DAB-4C6B-983A-5E22BC7FDAF7}" type="presOf" srcId="{148F058A-A8A7-4486-AFAF-8CA146B44045}" destId="{9A074633-1547-4D6C-813A-BE9B9009A0F3}" srcOrd="0" destOrd="0" presId="urn:microsoft.com/office/officeart/2005/8/layout/architecture"/>
    <dgm:cxn modelId="{6415918A-7948-4A21-B0F4-D3FBF5D443C3}" srcId="{6CF743F5-2B7C-4CDB-B5A2-4FFF4AD765BA}" destId="{148F058A-A8A7-4486-AFAF-8CA146B44045}" srcOrd="0" destOrd="0" parTransId="{F616F175-EE59-44B6-AFA8-507A3B9B94C8}" sibTransId="{D34E9F8D-0FA8-4692-BE74-195FB87FFA6D}"/>
    <dgm:cxn modelId="{3F565AF6-7D97-4327-8990-4ACBDCABB175}" srcId="{148F058A-A8A7-4486-AFAF-8CA146B44045}" destId="{2DE812F0-52A9-425E-9AB7-BE9A8BF8B234}" srcOrd="0" destOrd="0" parTransId="{385284CA-A3B6-414E-8378-DDE3FA58E018}" sibTransId="{B3A023D8-9E87-4E34-8299-FDDCFC0DB79E}"/>
    <dgm:cxn modelId="{37260326-A16E-4A96-A9E9-CD6147DDB98C}" type="presParOf" srcId="{BBB6C505-17FA-41BC-A32D-2B89B31081A2}" destId="{FEB02369-C170-4825-BC16-BFEB7D582C8B}" srcOrd="0" destOrd="0" presId="urn:microsoft.com/office/officeart/2005/8/layout/architecture"/>
    <dgm:cxn modelId="{EF2E43A8-C33A-4B0E-9F45-B4B02F43E8DA}" type="presParOf" srcId="{FEB02369-C170-4825-BC16-BFEB7D582C8B}" destId="{9A074633-1547-4D6C-813A-BE9B9009A0F3}" srcOrd="0" destOrd="0" presId="urn:microsoft.com/office/officeart/2005/8/layout/architecture"/>
    <dgm:cxn modelId="{8AA2C73A-70AB-4D43-B729-B612B884F0DF}" type="presParOf" srcId="{FEB02369-C170-4825-BC16-BFEB7D582C8B}" destId="{D4FA85E4-71C1-42E0-9F6F-6CBE76E277F2}" srcOrd="1" destOrd="0" presId="urn:microsoft.com/office/officeart/2005/8/layout/architecture"/>
    <dgm:cxn modelId="{702B247B-5C7D-47DE-8C25-071117261B93}" type="presParOf" srcId="{FEB02369-C170-4825-BC16-BFEB7D582C8B}" destId="{C3A13782-8250-4A4C-B88D-831BEF097937}" srcOrd="2" destOrd="0" presId="urn:microsoft.com/office/officeart/2005/8/layout/architecture"/>
    <dgm:cxn modelId="{08C9960B-A406-4ECA-8F71-54F17B943D08}" type="presParOf" srcId="{C3A13782-8250-4A4C-B88D-831BEF097937}" destId="{690EB26C-2769-4258-9BB9-D6C54D297C81}" srcOrd="0" destOrd="0" presId="urn:microsoft.com/office/officeart/2005/8/layout/architecture"/>
    <dgm:cxn modelId="{5FDBA4E0-F235-4019-91FB-66276C91789C}" type="presParOf" srcId="{690EB26C-2769-4258-9BB9-D6C54D297C81}" destId="{0F845B0F-1069-4D54-880D-3CC0ACD62B45}" srcOrd="0" destOrd="0" presId="urn:microsoft.com/office/officeart/2005/8/layout/architecture"/>
    <dgm:cxn modelId="{0644FECA-D0B5-419F-92F8-A90C405572DF}" type="presParOf" srcId="{690EB26C-2769-4258-9BB9-D6C54D297C81}" destId="{ABAC56FF-4359-494D-B9A3-47BF54DE002C}" srcOrd="1" destOrd="0" presId="urn:microsoft.com/office/officeart/2005/8/layout/architecture"/>
    <dgm:cxn modelId="{613687EA-717C-4B79-927D-81EDC2913059}" type="presParOf" srcId="{690EB26C-2769-4258-9BB9-D6C54D297C81}" destId="{622364BE-0843-4C60-BE80-2E27CAEFC88B}" srcOrd="2" destOrd="0" presId="urn:microsoft.com/office/officeart/2005/8/layout/architecture"/>
    <dgm:cxn modelId="{5932BE8C-2A8B-43BF-8FBB-492EE78FBB78}" type="presParOf" srcId="{622364BE-0843-4C60-BE80-2E27CAEFC88B}" destId="{892EED1A-9A6D-4FCE-8B5E-098E57F3F323}" srcOrd="0" destOrd="0" presId="urn:microsoft.com/office/officeart/2005/8/layout/architecture"/>
    <dgm:cxn modelId="{BE2E6EFF-21B6-4C3F-9CB9-D8ED6A089BBE}" type="presParOf" srcId="{892EED1A-9A6D-4FCE-8B5E-098E57F3F323}" destId="{094B958A-3544-4B1A-BC31-D086F81D68D2}" srcOrd="0" destOrd="0" presId="urn:microsoft.com/office/officeart/2005/8/layout/architecture"/>
    <dgm:cxn modelId="{A4BB4328-BCC1-42E2-B87E-E4241B2DCBA0}" type="presParOf" srcId="{892EED1A-9A6D-4FCE-8B5E-098E57F3F323}" destId="{ABEB9830-40E7-47FC-ACE8-1B7393DDA1CB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F743F5-2B7C-4CDB-B5A2-4FFF4AD765BA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148F058A-A8A7-4486-AFAF-8CA146B44045}">
      <dgm:prSet phldrT="[Text]" custT="1"/>
      <dgm:spPr>
        <a:solidFill>
          <a:srgbClr val="003399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NZ" sz="2400" dirty="0">
              <a:solidFill>
                <a:schemeClr val="tx1">
                  <a:lumMod val="95000"/>
                </a:schemeClr>
              </a:solidFill>
            </a:rPr>
            <a:t>I General Provisions</a:t>
          </a:r>
        </a:p>
      </dgm:t>
    </dgm:pt>
    <dgm:pt modelId="{F616F175-EE59-44B6-AFA8-507A3B9B94C8}" type="parTrans" cxnId="{6415918A-7948-4A21-B0F4-D3FBF5D443C3}">
      <dgm:prSet/>
      <dgm:spPr/>
      <dgm:t>
        <a:bodyPr/>
        <a:lstStyle/>
        <a:p>
          <a:endParaRPr lang="en-NZ"/>
        </a:p>
      </dgm:t>
    </dgm:pt>
    <dgm:pt modelId="{D34E9F8D-0FA8-4692-BE74-195FB87FFA6D}" type="sibTrans" cxnId="{6415918A-7948-4A21-B0F4-D3FBF5D443C3}">
      <dgm:prSet/>
      <dgm:spPr/>
      <dgm:t>
        <a:bodyPr/>
        <a:lstStyle/>
        <a:p>
          <a:endParaRPr lang="en-NZ"/>
        </a:p>
      </dgm:t>
    </dgm:pt>
    <dgm:pt modelId="{D05DE27A-F51A-46FB-AFED-A2307B28A8EB}">
      <dgm:prSet phldrT="[Text]" custT="1"/>
      <dgm:spPr>
        <a:solidFill>
          <a:srgbClr val="003399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NZ" sz="2400" dirty="0">
              <a:solidFill>
                <a:schemeClr val="tx1">
                  <a:lumMod val="95000"/>
                </a:schemeClr>
              </a:solidFill>
            </a:rPr>
            <a:t>II Privacy Principles</a:t>
          </a:r>
        </a:p>
      </dgm:t>
    </dgm:pt>
    <dgm:pt modelId="{D59FDFEA-0854-4061-9998-4880F38DC4D3}" type="parTrans" cxnId="{53EE9B0D-69EA-4219-AB99-22F774593A73}">
      <dgm:prSet/>
      <dgm:spPr/>
      <dgm:t>
        <a:bodyPr/>
        <a:lstStyle/>
        <a:p>
          <a:endParaRPr lang="en-NZ"/>
        </a:p>
      </dgm:t>
    </dgm:pt>
    <dgm:pt modelId="{9F92037D-4489-4A32-BD48-71B19377E8D3}" type="sibTrans" cxnId="{53EE9B0D-69EA-4219-AB99-22F774593A73}">
      <dgm:prSet/>
      <dgm:spPr/>
      <dgm:t>
        <a:bodyPr/>
        <a:lstStyle/>
        <a:p>
          <a:endParaRPr lang="en-NZ"/>
        </a:p>
      </dgm:t>
    </dgm:pt>
    <dgm:pt modelId="{C6090BFA-931B-4D8C-AC5F-0424C68FDD28}">
      <dgm:prSet phldrT="[Text]" custT="1"/>
      <dgm:spPr>
        <a:solidFill>
          <a:srgbClr val="003399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NZ" sz="2400" dirty="0">
              <a:solidFill>
                <a:schemeClr val="tx1">
                  <a:lumMod val="95000"/>
                </a:schemeClr>
              </a:solidFill>
            </a:rPr>
            <a:t>III Rights of the Data Subject</a:t>
          </a:r>
        </a:p>
      </dgm:t>
    </dgm:pt>
    <dgm:pt modelId="{39B2E0F0-11EF-4DD0-85FF-8694DBE06FD1}" type="parTrans" cxnId="{33C7C3B1-76E7-40E2-83B4-08F7D2A17783}">
      <dgm:prSet/>
      <dgm:spPr/>
      <dgm:t>
        <a:bodyPr/>
        <a:lstStyle/>
        <a:p>
          <a:endParaRPr lang="en-NZ"/>
        </a:p>
      </dgm:t>
    </dgm:pt>
    <dgm:pt modelId="{BE3D0680-31CB-4257-AD53-64A56D183364}" type="sibTrans" cxnId="{33C7C3B1-76E7-40E2-83B4-08F7D2A17783}">
      <dgm:prSet/>
      <dgm:spPr/>
      <dgm:t>
        <a:bodyPr/>
        <a:lstStyle/>
        <a:p>
          <a:endParaRPr lang="en-NZ"/>
        </a:p>
      </dgm:t>
    </dgm:pt>
    <dgm:pt modelId="{2AFB1B88-1BC9-40F5-8799-404F4666510F}">
      <dgm:prSet phldrT="[Text]"/>
      <dgm:spPr>
        <a:solidFill>
          <a:srgbClr val="003399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NZ" dirty="0">
              <a:solidFill>
                <a:schemeClr val="tx1">
                  <a:lumMod val="95000"/>
                </a:schemeClr>
              </a:solidFill>
            </a:rPr>
            <a:t>IV Controller and Processor</a:t>
          </a:r>
        </a:p>
      </dgm:t>
    </dgm:pt>
    <dgm:pt modelId="{345F96A9-D3E6-4570-BD3F-C19969E51F3C}" type="parTrans" cxnId="{6D07F872-B5A1-47B6-9898-29FEC318DFF6}">
      <dgm:prSet/>
      <dgm:spPr/>
      <dgm:t>
        <a:bodyPr/>
        <a:lstStyle/>
        <a:p>
          <a:endParaRPr lang="en-NZ"/>
        </a:p>
      </dgm:t>
    </dgm:pt>
    <dgm:pt modelId="{C38F513C-3BE3-47B1-835B-A3263551BB96}" type="sibTrans" cxnId="{6D07F872-B5A1-47B6-9898-29FEC318DFF6}">
      <dgm:prSet/>
      <dgm:spPr/>
      <dgm:t>
        <a:bodyPr/>
        <a:lstStyle/>
        <a:p>
          <a:endParaRPr lang="en-NZ"/>
        </a:p>
      </dgm:t>
    </dgm:pt>
    <dgm:pt modelId="{D5FBEC92-C7D1-4E86-B170-AFEC26B74F7A}">
      <dgm:prSet phldrT="[Text]"/>
      <dgm:spPr>
        <a:solidFill>
          <a:schemeClr val="tx1">
            <a:lumMod val="95000"/>
          </a:schemeClr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NZ" i="1" dirty="0">
              <a:solidFill>
                <a:schemeClr val="bg2"/>
              </a:solidFill>
            </a:rPr>
            <a:t>V Transfer of personal data to int. orgs.</a:t>
          </a:r>
        </a:p>
      </dgm:t>
    </dgm:pt>
    <dgm:pt modelId="{655DCF21-75F6-4606-859A-71B3E5ACE1D6}" type="parTrans" cxnId="{C082B168-1F67-4E17-9845-0C0A1E5CF9E0}">
      <dgm:prSet/>
      <dgm:spPr/>
      <dgm:t>
        <a:bodyPr/>
        <a:lstStyle/>
        <a:p>
          <a:endParaRPr lang="en-NZ"/>
        </a:p>
      </dgm:t>
    </dgm:pt>
    <dgm:pt modelId="{7FB98E06-6286-4FAC-853E-435B3AD91D52}" type="sibTrans" cxnId="{C082B168-1F67-4E17-9845-0C0A1E5CF9E0}">
      <dgm:prSet/>
      <dgm:spPr/>
      <dgm:t>
        <a:bodyPr/>
        <a:lstStyle/>
        <a:p>
          <a:endParaRPr lang="en-NZ"/>
        </a:p>
      </dgm:t>
    </dgm:pt>
    <dgm:pt modelId="{F444A390-4F39-4233-A58C-153233C06727}" type="pres">
      <dgm:prSet presAssocID="{6CF743F5-2B7C-4CDB-B5A2-4FFF4AD765B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2BC3FC9-91B3-413E-B26E-5E6CE28C6F45}" type="pres">
      <dgm:prSet presAssocID="{148F058A-A8A7-4486-AFAF-8CA146B44045}" presName="vertOne" presStyleCnt="0"/>
      <dgm:spPr/>
    </dgm:pt>
    <dgm:pt modelId="{B1C559C2-B072-4110-A842-33A3C0A467AB}" type="pres">
      <dgm:prSet presAssocID="{148F058A-A8A7-4486-AFAF-8CA146B44045}" presName="txOne" presStyleLbl="node0" presStyleIdx="0" presStyleCnt="1" custScaleX="100011">
        <dgm:presLayoutVars>
          <dgm:chPref val="3"/>
        </dgm:presLayoutVars>
      </dgm:prSet>
      <dgm:spPr>
        <a:prstGeom prst="rect">
          <a:avLst/>
        </a:prstGeom>
      </dgm:spPr>
    </dgm:pt>
    <dgm:pt modelId="{BC98138E-10FE-44E6-8510-0C8F19F2CFCF}" type="pres">
      <dgm:prSet presAssocID="{148F058A-A8A7-4486-AFAF-8CA146B44045}" presName="parTransOne" presStyleCnt="0"/>
      <dgm:spPr/>
    </dgm:pt>
    <dgm:pt modelId="{2858CEAC-AD67-4D56-BF03-17BC673B0FFC}" type="pres">
      <dgm:prSet presAssocID="{148F058A-A8A7-4486-AFAF-8CA146B44045}" presName="horzOne" presStyleCnt="0"/>
      <dgm:spPr/>
    </dgm:pt>
    <dgm:pt modelId="{0D06E846-4E2E-40E4-B686-09D7A49CA436}" type="pres">
      <dgm:prSet presAssocID="{D05DE27A-F51A-46FB-AFED-A2307B28A8EB}" presName="vertTwo" presStyleCnt="0"/>
      <dgm:spPr/>
    </dgm:pt>
    <dgm:pt modelId="{086E9AA5-F96E-4037-B0F9-ED07103BCF15}" type="pres">
      <dgm:prSet presAssocID="{D05DE27A-F51A-46FB-AFED-A2307B28A8EB}" presName="txTwo" presStyleLbl="node2" presStyleIdx="0" presStyleCnt="1">
        <dgm:presLayoutVars>
          <dgm:chPref val="3"/>
        </dgm:presLayoutVars>
      </dgm:prSet>
      <dgm:spPr>
        <a:prstGeom prst="rect">
          <a:avLst/>
        </a:prstGeom>
      </dgm:spPr>
    </dgm:pt>
    <dgm:pt modelId="{59C26277-3750-4E7C-96F5-11347D8158A1}" type="pres">
      <dgm:prSet presAssocID="{D05DE27A-F51A-46FB-AFED-A2307B28A8EB}" presName="parTransTwo" presStyleCnt="0"/>
      <dgm:spPr/>
    </dgm:pt>
    <dgm:pt modelId="{2C507CDE-561F-4A0B-9A02-74FE73B31DC7}" type="pres">
      <dgm:prSet presAssocID="{D05DE27A-F51A-46FB-AFED-A2307B28A8EB}" presName="horzTwo" presStyleCnt="0"/>
      <dgm:spPr/>
    </dgm:pt>
    <dgm:pt modelId="{1A917E20-5F10-4D5E-9D36-7E6265880C49}" type="pres">
      <dgm:prSet presAssocID="{C6090BFA-931B-4D8C-AC5F-0424C68FDD28}" presName="vertThree" presStyleCnt="0"/>
      <dgm:spPr/>
    </dgm:pt>
    <dgm:pt modelId="{865FC6A7-0D84-460E-89A7-89FFD64C206B}" type="pres">
      <dgm:prSet presAssocID="{C6090BFA-931B-4D8C-AC5F-0424C68FDD28}" presName="txThree" presStyleLbl="node3" presStyleIdx="0" presStyleCnt="3">
        <dgm:presLayoutVars>
          <dgm:chPref val="3"/>
        </dgm:presLayoutVars>
      </dgm:prSet>
      <dgm:spPr>
        <a:prstGeom prst="rect">
          <a:avLst/>
        </a:prstGeom>
      </dgm:spPr>
    </dgm:pt>
    <dgm:pt modelId="{2527DD14-C39A-45E4-B8C5-22E21148636F}" type="pres">
      <dgm:prSet presAssocID="{C6090BFA-931B-4D8C-AC5F-0424C68FDD28}" presName="horzThree" presStyleCnt="0"/>
      <dgm:spPr/>
    </dgm:pt>
    <dgm:pt modelId="{8EA4A360-42D7-4117-90CA-B18F210B1128}" type="pres">
      <dgm:prSet presAssocID="{BE3D0680-31CB-4257-AD53-64A56D183364}" presName="sibSpaceThree" presStyleCnt="0"/>
      <dgm:spPr/>
    </dgm:pt>
    <dgm:pt modelId="{7D19A648-0926-4666-8A85-C613340E26BF}" type="pres">
      <dgm:prSet presAssocID="{2AFB1B88-1BC9-40F5-8799-404F4666510F}" presName="vertThree" presStyleCnt="0"/>
      <dgm:spPr/>
    </dgm:pt>
    <dgm:pt modelId="{8609A96F-8AEE-40BE-B7BF-7089F6938F2E}" type="pres">
      <dgm:prSet presAssocID="{2AFB1B88-1BC9-40F5-8799-404F4666510F}" presName="txThree" presStyleLbl="node3" presStyleIdx="1" presStyleCnt="3">
        <dgm:presLayoutVars>
          <dgm:chPref val="3"/>
        </dgm:presLayoutVars>
      </dgm:prSet>
      <dgm:spPr>
        <a:prstGeom prst="rect">
          <a:avLst/>
        </a:prstGeom>
      </dgm:spPr>
    </dgm:pt>
    <dgm:pt modelId="{004039D3-4FCF-4E56-875C-9598DB2B3908}" type="pres">
      <dgm:prSet presAssocID="{2AFB1B88-1BC9-40F5-8799-404F4666510F}" presName="horzThree" presStyleCnt="0"/>
      <dgm:spPr/>
    </dgm:pt>
    <dgm:pt modelId="{09115CAA-1D0E-404E-9A90-89E7856DAB3C}" type="pres">
      <dgm:prSet presAssocID="{C38F513C-3BE3-47B1-835B-A3263551BB96}" presName="sibSpaceThree" presStyleCnt="0"/>
      <dgm:spPr/>
    </dgm:pt>
    <dgm:pt modelId="{F98EBC9D-9E98-4D2F-9607-D1D72E0BAEC7}" type="pres">
      <dgm:prSet presAssocID="{D5FBEC92-C7D1-4E86-B170-AFEC26B74F7A}" presName="vertThree" presStyleCnt="0"/>
      <dgm:spPr/>
    </dgm:pt>
    <dgm:pt modelId="{4DE740E1-A4A7-4113-BB9F-57746B148CD7}" type="pres">
      <dgm:prSet presAssocID="{D5FBEC92-C7D1-4E86-B170-AFEC26B74F7A}" presName="txThree" presStyleLbl="node3" presStyleIdx="2" presStyleCnt="3">
        <dgm:presLayoutVars>
          <dgm:chPref val="3"/>
        </dgm:presLayoutVars>
      </dgm:prSet>
      <dgm:spPr>
        <a:prstGeom prst="rect">
          <a:avLst/>
        </a:prstGeom>
      </dgm:spPr>
    </dgm:pt>
    <dgm:pt modelId="{C2AB85D9-3C59-442A-A61A-9652E4246A0C}" type="pres">
      <dgm:prSet presAssocID="{D5FBEC92-C7D1-4E86-B170-AFEC26B74F7A}" presName="horzThree" presStyleCnt="0"/>
      <dgm:spPr/>
    </dgm:pt>
  </dgm:ptLst>
  <dgm:cxnLst>
    <dgm:cxn modelId="{53EE9B0D-69EA-4219-AB99-22F774593A73}" srcId="{148F058A-A8A7-4486-AFAF-8CA146B44045}" destId="{D05DE27A-F51A-46FB-AFED-A2307B28A8EB}" srcOrd="0" destOrd="0" parTransId="{D59FDFEA-0854-4061-9998-4880F38DC4D3}" sibTransId="{9F92037D-4489-4A32-BD48-71B19377E8D3}"/>
    <dgm:cxn modelId="{3780801F-9085-4867-9E04-4DC425454540}" type="presOf" srcId="{D5FBEC92-C7D1-4E86-B170-AFEC26B74F7A}" destId="{4DE740E1-A4A7-4113-BB9F-57746B148CD7}" srcOrd="0" destOrd="0" presId="urn:microsoft.com/office/officeart/2005/8/layout/hierarchy4"/>
    <dgm:cxn modelId="{2BD22640-A1D2-4A4F-BE44-8A5560F3E205}" type="presOf" srcId="{D05DE27A-F51A-46FB-AFED-A2307B28A8EB}" destId="{086E9AA5-F96E-4037-B0F9-ED07103BCF15}" srcOrd="0" destOrd="0" presId="urn:microsoft.com/office/officeart/2005/8/layout/hierarchy4"/>
    <dgm:cxn modelId="{2EA59E62-7645-4D32-9D97-CBF450407E5B}" type="presOf" srcId="{148F058A-A8A7-4486-AFAF-8CA146B44045}" destId="{B1C559C2-B072-4110-A842-33A3C0A467AB}" srcOrd="0" destOrd="0" presId="urn:microsoft.com/office/officeart/2005/8/layout/hierarchy4"/>
    <dgm:cxn modelId="{C082B168-1F67-4E17-9845-0C0A1E5CF9E0}" srcId="{D05DE27A-F51A-46FB-AFED-A2307B28A8EB}" destId="{D5FBEC92-C7D1-4E86-B170-AFEC26B74F7A}" srcOrd="2" destOrd="0" parTransId="{655DCF21-75F6-4606-859A-71B3E5ACE1D6}" sibTransId="{7FB98E06-6286-4FAC-853E-435B3AD91D52}"/>
    <dgm:cxn modelId="{6D07F872-B5A1-47B6-9898-29FEC318DFF6}" srcId="{D05DE27A-F51A-46FB-AFED-A2307B28A8EB}" destId="{2AFB1B88-1BC9-40F5-8799-404F4666510F}" srcOrd="1" destOrd="0" parTransId="{345F96A9-D3E6-4570-BD3F-C19969E51F3C}" sibTransId="{C38F513C-3BE3-47B1-835B-A3263551BB96}"/>
    <dgm:cxn modelId="{6415918A-7948-4A21-B0F4-D3FBF5D443C3}" srcId="{6CF743F5-2B7C-4CDB-B5A2-4FFF4AD765BA}" destId="{148F058A-A8A7-4486-AFAF-8CA146B44045}" srcOrd="0" destOrd="0" parTransId="{F616F175-EE59-44B6-AFA8-507A3B9B94C8}" sibTransId="{D34E9F8D-0FA8-4692-BE74-195FB87FFA6D}"/>
    <dgm:cxn modelId="{2FE4D4AA-7720-4835-898E-2E2C2A63C242}" type="presOf" srcId="{2AFB1B88-1BC9-40F5-8799-404F4666510F}" destId="{8609A96F-8AEE-40BE-B7BF-7089F6938F2E}" srcOrd="0" destOrd="0" presId="urn:microsoft.com/office/officeart/2005/8/layout/hierarchy4"/>
    <dgm:cxn modelId="{A4B85AAF-2950-4D5A-AB0A-AD451CBE58D5}" type="presOf" srcId="{C6090BFA-931B-4D8C-AC5F-0424C68FDD28}" destId="{865FC6A7-0D84-460E-89A7-89FFD64C206B}" srcOrd="0" destOrd="0" presId="urn:microsoft.com/office/officeart/2005/8/layout/hierarchy4"/>
    <dgm:cxn modelId="{33C7C3B1-76E7-40E2-83B4-08F7D2A17783}" srcId="{D05DE27A-F51A-46FB-AFED-A2307B28A8EB}" destId="{C6090BFA-931B-4D8C-AC5F-0424C68FDD28}" srcOrd="0" destOrd="0" parTransId="{39B2E0F0-11EF-4DD0-85FF-8694DBE06FD1}" sibTransId="{BE3D0680-31CB-4257-AD53-64A56D183364}"/>
    <dgm:cxn modelId="{C0C5DFE7-A735-4530-8FB2-F7E86392BCAE}" type="presOf" srcId="{6CF743F5-2B7C-4CDB-B5A2-4FFF4AD765BA}" destId="{F444A390-4F39-4233-A58C-153233C06727}" srcOrd="0" destOrd="0" presId="urn:microsoft.com/office/officeart/2005/8/layout/hierarchy4"/>
    <dgm:cxn modelId="{AC53836B-4512-4B82-88A1-A5310F1407B2}" type="presParOf" srcId="{F444A390-4F39-4233-A58C-153233C06727}" destId="{E2BC3FC9-91B3-413E-B26E-5E6CE28C6F45}" srcOrd="0" destOrd="0" presId="urn:microsoft.com/office/officeart/2005/8/layout/hierarchy4"/>
    <dgm:cxn modelId="{2025B8AB-4201-43AB-A0D9-53CD844B4D8A}" type="presParOf" srcId="{E2BC3FC9-91B3-413E-B26E-5E6CE28C6F45}" destId="{B1C559C2-B072-4110-A842-33A3C0A467AB}" srcOrd="0" destOrd="0" presId="urn:microsoft.com/office/officeart/2005/8/layout/hierarchy4"/>
    <dgm:cxn modelId="{5DFCD062-132E-4914-B184-F41801556160}" type="presParOf" srcId="{E2BC3FC9-91B3-413E-B26E-5E6CE28C6F45}" destId="{BC98138E-10FE-44E6-8510-0C8F19F2CFCF}" srcOrd="1" destOrd="0" presId="urn:microsoft.com/office/officeart/2005/8/layout/hierarchy4"/>
    <dgm:cxn modelId="{4ACF0E1C-3625-441D-AB64-ADA42782E363}" type="presParOf" srcId="{E2BC3FC9-91B3-413E-B26E-5E6CE28C6F45}" destId="{2858CEAC-AD67-4D56-BF03-17BC673B0FFC}" srcOrd="2" destOrd="0" presId="urn:microsoft.com/office/officeart/2005/8/layout/hierarchy4"/>
    <dgm:cxn modelId="{CE8BB2E0-D2A1-42EF-9936-2434F134AB2B}" type="presParOf" srcId="{2858CEAC-AD67-4D56-BF03-17BC673B0FFC}" destId="{0D06E846-4E2E-40E4-B686-09D7A49CA436}" srcOrd="0" destOrd="0" presId="urn:microsoft.com/office/officeart/2005/8/layout/hierarchy4"/>
    <dgm:cxn modelId="{04B92B3A-0166-418A-8504-E88395E23E96}" type="presParOf" srcId="{0D06E846-4E2E-40E4-B686-09D7A49CA436}" destId="{086E9AA5-F96E-4037-B0F9-ED07103BCF15}" srcOrd="0" destOrd="0" presId="urn:microsoft.com/office/officeart/2005/8/layout/hierarchy4"/>
    <dgm:cxn modelId="{99B17184-9968-4AF5-9984-6D2DDCA7DACC}" type="presParOf" srcId="{0D06E846-4E2E-40E4-B686-09D7A49CA436}" destId="{59C26277-3750-4E7C-96F5-11347D8158A1}" srcOrd="1" destOrd="0" presId="urn:microsoft.com/office/officeart/2005/8/layout/hierarchy4"/>
    <dgm:cxn modelId="{2D1BF566-7F29-4862-990B-BD4BAC41304D}" type="presParOf" srcId="{0D06E846-4E2E-40E4-B686-09D7A49CA436}" destId="{2C507CDE-561F-4A0B-9A02-74FE73B31DC7}" srcOrd="2" destOrd="0" presId="urn:microsoft.com/office/officeart/2005/8/layout/hierarchy4"/>
    <dgm:cxn modelId="{809A93EE-6E6C-45E7-B46D-A812A602D99F}" type="presParOf" srcId="{2C507CDE-561F-4A0B-9A02-74FE73B31DC7}" destId="{1A917E20-5F10-4D5E-9D36-7E6265880C49}" srcOrd="0" destOrd="0" presId="urn:microsoft.com/office/officeart/2005/8/layout/hierarchy4"/>
    <dgm:cxn modelId="{05F43690-1E2D-4C0D-8C9B-6A21C0EC43A0}" type="presParOf" srcId="{1A917E20-5F10-4D5E-9D36-7E6265880C49}" destId="{865FC6A7-0D84-460E-89A7-89FFD64C206B}" srcOrd="0" destOrd="0" presId="urn:microsoft.com/office/officeart/2005/8/layout/hierarchy4"/>
    <dgm:cxn modelId="{E1B342F4-C658-452C-87B9-0635EAD3E1C4}" type="presParOf" srcId="{1A917E20-5F10-4D5E-9D36-7E6265880C49}" destId="{2527DD14-C39A-45E4-B8C5-22E21148636F}" srcOrd="1" destOrd="0" presId="urn:microsoft.com/office/officeart/2005/8/layout/hierarchy4"/>
    <dgm:cxn modelId="{4D138734-5136-4F40-9A0A-1794751BBC91}" type="presParOf" srcId="{2C507CDE-561F-4A0B-9A02-74FE73B31DC7}" destId="{8EA4A360-42D7-4117-90CA-B18F210B1128}" srcOrd="1" destOrd="0" presId="urn:microsoft.com/office/officeart/2005/8/layout/hierarchy4"/>
    <dgm:cxn modelId="{C9A6CD3A-B5A4-4891-9F62-BD5DD20607F1}" type="presParOf" srcId="{2C507CDE-561F-4A0B-9A02-74FE73B31DC7}" destId="{7D19A648-0926-4666-8A85-C613340E26BF}" srcOrd="2" destOrd="0" presId="urn:microsoft.com/office/officeart/2005/8/layout/hierarchy4"/>
    <dgm:cxn modelId="{A6499C64-36FA-4A91-891A-B731DE5A501B}" type="presParOf" srcId="{7D19A648-0926-4666-8A85-C613340E26BF}" destId="{8609A96F-8AEE-40BE-B7BF-7089F6938F2E}" srcOrd="0" destOrd="0" presId="urn:microsoft.com/office/officeart/2005/8/layout/hierarchy4"/>
    <dgm:cxn modelId="{B411E9D4-0C08-40F4-BE70-326C763CF1F1}" type="presParOf" srcId="{7D19A648-0926-4666-8A85-C613340E26BF}" destId="{004039D3-4FCF-4E56-875C-9598DB2B3908}" srcOrd="1" destOrd="0" presId="urn:microsoft.com/office/officeart/2005/8/layout/hierarchy4"/>
    <dgm:cxn modelId="{25501BD4-1DC0-470B-8D56-1CE47EC4F1E7}" type="presParOf" srcId="{2C507CDE-561F-4A0B-9A02-74FE73B31DC7}" destId="{09115CAA-1D0E-404E-9A90-89E7856DAB3C}" srcOrd="3" destOrd="0" presId="urn:microsoft.com/office/officeart/2005/8/layout/hierarchy4"/>
    <dgm:cxn modelId="{BFE733A9-1009-4B57-8E7E-C0B9D3C742D4}" type="presParOf" srcId="{2C507CDE-561F-4A0B-9A02-74FE73B31DC7}" destId="{F98EBC9D-9E98-4D2F-9607-D1D72E0BAEC7}" srcOrd="4" destOrd="0" presId="urn:microsoft.com/office/officeart/2005/8/layout/hierarchy4"/>
    <dgm:cxn modelId="{2C51A5F7-09F0-40E7-965E-6F9F1FF89D7E}" type="presParOf" srcId="{F98EBC9D-9E98-4D2F-9607-D1D72E0BAEC7}" destId="{4DE740E1-A4A7-4113-BB9F-57746B148CD7}" srcOrd="0" destOrd="0" presId="urn:microsoft.com/office/officeart/2005/8/layout/hierarchy4"/>
    <dgm:cxn modelId="{73AAC015-FA80-4648-A047-8BA0AF8BB725}" type="presParOf" srcId="{F98EBC9D-9E98-4D2F-9607-D1D72E0BAEC7}" destId="{C2AB85D9-3C59-442A-A61A-9652E4246A0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FEE6D1-0882-402F-8E09-AB88079C81A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6864C7BC-DE4B-41D8-B91C-5A40A8A71819}">
      <dgm:prSet phldrT="[Text]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NZ" dirty="0"/>
            <a:t>Indirectly identifiable</a:t>
          </a:r>
        </a:p>
      </dgm:t>
    </dgm:pt>
    <dgm:pt modelId="{70F582C8-4707-4E75-B90A-44D21CE9523F}" type="parTrans" cxnId="{20CB2222-4523-4FDE-9E6F-31F1C6452522}">
      <dgm:prSet/>
      <dgm:spPr/>
      <dgm:t>
        <a:bodyPr/>
        <a:lstStyle/>
        <a:p>
          <a:endParaRPr lang="en-NZ"/>
        </a:p>
      </dgm:t>
    </dgm:pt>
    <dgm:pt modelId="{73C3E582-0B47-4366-B4BA-6C44217D69BC}" type="sibTrans" cxnId="{20CB2222-4523-4FDE-9E6F-31F1C6452522}">
      <dgm:prSet/>
      <dgm:spPr/>
      <dgm:t>
        <a:bodyPr/>
        <a:lstStyle/>
        <a:p>
          <a:endParaRPr lang="en-NZ"/>
        </a:p>
      </dgm:t>
    </dgm:pt>
    <dgm:pt modelId="{14F232DB-E702-4CE7-B087-A885D8B88E20}">
      <dgm:prSet phldrT="[Text]"/>
      <dgm:spPr/>
      <dgm:t>
        <a:bodyPr/>
        <a:lstStyle/>
        <a:p>
          <a:r>
            <a:rPr lang="en-NZ" dirty="0"/>
            <a:t>Car Registration</a:t>
          </a:r>
        </a:p>
      </dgm:t>
    </dgm:pt>
    <dgm:pt modelId="{FFAC6A2B-44A9-4C7E-B480-C4FC21607F1B}" type="parTrans" cxnId="{E3731CC4-6335-4986-A325-BD6CACC767D3}">
      <dgm:prSet/>
      <dgm:spPr/>
      <dgm:t>
        <a:bodyPr/>
        <a:lstStyle/>
        <a:p>
          <a:endParaRPr lang="en-NZ"/>
        </a:p>
      </dgm:t>
    </dgm:pt>
    <dgm:pt modelId="{8163C9FA-DC3E-4B53-BD16-A7978BDD730C}" type="sibTrans" cxnId="{E3731CC4-6335-4986-A325-BD6CACC767D3}">
      <dgm:prSet/>
      <dgm:spPr/>
      <dgm:t>
        <a:bodyPr/>
        <a:lstStyle/>
        <a:p>
          <a:endParaRPr lang="en-NZ"/>
        </a:p>
      </dgm:t>
    </dgm:pt>
    <dgm:pt modelId="{72FBE178-F1BB-41FB-A1C9-D36FB2A6F41E}">
      <dgm:prSet phldrT="[Text]"/>
      <dgm:spPr>
        <a:solidFill>
          <a:schemeClr val="accent1">
            <a:lumMod val="60000"/>
            <a:lumOff val="4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NZ" dirty="0"/>
            <a:t>Directly identifiable</a:t>
          </a:r>
        </a:p>
      </dgm:t>
    </dgm:pt>
    <dgm:pt modelId="{DE4F6E45-5277-41F1-939A-C007062BD074}" type="parTrans" cxnId="{E3D50B6D-063F-4828-A44B-18D6E7B23C85}">
      <dgm:prSet/>
      <dgm:spPr/>
      <dgm:t>
        <a:bodyPr/>
        <a:lstStyle/>
        <a:p>
          <a:endParaRPr lang="en-NZ"/>
        </a:p>
      </dgm:t>
    </dgm:pt>
    <dgm:pt modelId="{0ACB8F0E-AF10-4085-84DD-4B5117610713}" type="sibTrans" cxnId="{E3D50B6D-063F-4828-A44B-18D6E7B23C85}">
      <dgm:prSet/>
      <dgm:spPr/>
      <dgm:t>
        <a:bodyPr/>
        <a:lstStyle/>
        <a:p>
          <a:endParaRPr lang="en-NZ"/>
        </a:p>
      </dgm:t>
    </dgm:pt>
    <dgm:pt modelId="{D9B445DA-CAD0-44FB-B7E8-AA8C763F97CF}">
      <dgm:prSet phldrT="[Text]"/>
      <dgm:spPr/>
      <dgm:t>
        <a:bodyPr/>
        <a:lstStyle/>
        <a:p>
          <a:r>
            <a:rPr lang="en-NZ" dirty="0">
              <a:solidFill>
                <a:schemeClr val="tx1"/>
              </a:solidFill>
            </a:rPr>
            <a:t>Name</a:t>
          </a:r>
        </a:p>
      </dgm:t>
    </dgm:pt>
    <dgm:pt modelId="{E5BA94BE-0D73-46DB-B402-151DAC9BBBCD}" type="parTrans" cxnId="{64BF374A-1120-4901-B2A3-7A7F157AC49C}">
      <dgm:prSet/>
      <dgm:spPr/>
      <dgm:t>
        <a:bodyPr/>
        <a:lstStyle/>
        <a:p>
          <a:endParaRPr lang="en-NZ"/>
        </a:p>
      </dgm:t>
    </dgm:pt>
    <dgm:pt modelId="{59A6A696-D90E-438E-A70B-A7CE5A3DE556}" type="sibTrans" cxnId="{64BF374A-1120-4901-B2A3-7A7F157AC49C}">
      <dgm:prSet/>
      <dgm:spPr/>
      <dgm:t>
        <a:bodyPr/>
        <a:lstStyle/>
        <a:p>
          <a:endParaRPr lang="en-NZ"/>
        </a:p>
      </dgm:t>
    </dgm:pt>
    <dgm:pt modelId="{DB4CFFB6-DD0C-41E7-BB11-B1CDDEC3CD9F}">
      <dgm:prSet phldrT="[Text]"/>
      <dgm:spPr>
        <a:solidFill>
          <a:schemeClr val="accent1">
            <a:lumMod val="50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en-NZ" dirty="0">
              <a:solidFill>
                <a:schemeClr val="bg1">
                  <a:lumMod val="95000"/>
                </a:schemeClr>
              </a:solidFill>
            </a:rPr>
            <a:t>Sensitive</a:t>
          </a:r>
        </a:p>
      </dgm:t>
    </dgm:pt>
    <dgm:pt modelId="{DE12C8D2-0377-4795-972B-81B1605BB0DB}" type="parTrans" cxnId="{6DEB88E1-2672-4D66-BBE3-FDA3CCF08A73}">
      <dgm:prSet/>
      <dgm:spPr/>
      <dgm:t>
        <a:bodyPr/>
        <a:lstStyle/>
        <a:p>
          <a:endParaRPr lang="en-NZ"/>
        </a:p>
      </dgm:t>
    </dgm:pt>
    <dgm:pt modelId="{08C3641D-62B4-4099-B3DB-70662C88C605}" type="sibTrans" cxnId="{6DEB88E1-2672-4D66-BBE3-FDA3CCF08A73}">
      <dgm:prSet/>
      <dgm:spPr/>
      <dgm:t>
        <a:bodyPr/>
        <a:lstStyle/>
        <a:p>
          <a:endParaRPr lang="en-NZ"/>
        </a:p>
      </dgm:t>
    </dgm:pt>
    <dgm:pt modelId="{5C4559A7-6A88-4501-B933-3891D06E2619}">
      <dgm:prSet phldrT="[Text]"/>
      <dgm:spPr/>
      <dgm:t>
        <a:bodyPr/>
        <a:lstStyle/>
        <a:p>
          <a:r>
            <a:rPr lang="en-NZ" dirty="0">
              <a:solidFill>
                <a:schemeClr val="bg1">
                  <a:lumMod val="95000"/>
                </a:schemeClr>
              </a:solidFill>
            </a:rPr>
            <a:t>Special Category (Race, ethnic origin, policies, religion, genetics, biometric, health, sexual orientation)</a:t>
          </a:r>
        </a:p>
      </dgm:t>
    </dgm:pt>
    <dgm:pt modelId="{4340BDCF-8849-4130-9C9C-875A0844C1BD}" type="parTrans" cxnId="{6B74506B-2514-4D37-8B2D-512ED8FBE91A}">
      <dgm:prSet/>
      <dgm:spPr/>
      <dgm:t>
        <a:bodyPr/>
        <a:lstStyle/>
        <a:p>
          <a:endParaRPr lang="en-NZ"/>
        </a:p>
      </dgm:t>
    </dgm:pt>
    <dgm:pt modelId="{F1008AC8-32E9-47DE-9AF3-DCE7BDF31E1F}" type="sibTrans" cxnId="{6B74506B-2514-4D37-8B2D-512ED8FBE91A}">
      <dgm:prSet/>
      <dgm:spPr/>
      <dgm:t>
        <a:bodyPr/>
        <a:lstStyle/>
        <a:p>
          <a:endParaRPr lang="en-NZ"/>
        </a:p>
      </dgm:t>
    </dgm:pt>
    <dgm:pt modelId="{6289D724-E427-4ECC-B684-5476EBBBB5C6}">
      <dgm:prSet phldrT="[Text]"/>
      <dgm:spPr/>
      <dgm:t>
        <a:bodyPr/>
        <a:lstStyle/>
        <a:p>
          <a:r>
            <a:rPr lang="en-NZ" dirty="0">
              <a:solidFill>
                <a:schemeClr val="bg1">
                  <a:lumMod val="95000"/>
                </a:schemeClr>
              </a:solidFill>
            </a:rPr>
            <a:t>Criminal Offence (allegations, proceedings, convictions)</a:t>
          </a:r>
        </a:p>
      </dgm:t>
    </dgm:pt>
    <dgm:pt modelId="{415C8E45-B7AA-4328-8DB5-E14977516E68}" type="parTrans" cxnId="{509E2FBE-82ED-4D0A-B86C-AAE4D35A4830}">
      <dgm:prSet/>
      <dgm:spPr/>
      <dgm:t>
        <a:bodyPr/>
        <a:lstStyle/>
        <a:p>
          <a:endParaRPr lang="en-NZ"/>
        </a:p>
      </dgm:t>
    </dgm:pt>
    <dgm:pt modelId="{8CCEE65A-CB49-4E75-A304-9B18B1FBEFC3}" type="sibTrans" cxnId="{509E2FBE-82ED-4D0A-B86C-AAE4D35A4830}">
      <dgm:prSet/>
      <dgm:spPr/>
      <dgm:t>
        <a:bodyPr/>
        <a:lstStyle/>
        <a:p>
          <a:endParaRPr lang="en-NZ"/>
        </a:p>
      </dgm:t>
    </dgm:pt>
    <dgm:pt modelId="{29D669B4-6885-450F-BD8A-DEA14B09E1FD}">
      <dgm:prSet phldrT="[Text]"/>
      <dgm:spPr/>
      <dgm:t>
        <a:bodyPr/>
        <a:lstStyle/>
        <a:p>
          <a:r>
            <a:rPr lang="en-NZ" dirty="0">
              <a:solidFill>
                <a:schemeClr val="tx1"/>
              </a:solidFill>
            </a:rPr>
            <a:t>Identification number</a:t>
          </a:r>
        </a:p>
      </dgm:t>
    </dgm:pt>
    <dgm:pt modelId="{9532EE6C-573E-46C0-9496-6DC316BFE831}" type="parTrans" cxnId="{EB05534E-34B7-443E-A443-1D2A446892E8}">
      <dgm:prSet/>
      <dgm:spPr/>
      <dgm:t>
        <a:bodyPr/>
        <a:lstStyle/>
        <a:p>
          <a:endParaRPr lang="en-NZ"/>
        </a:p>
      </dgm:t>
    </dgm:pt>
    <dgm:pt modelId="{5C81D703-7A60-4063-9C8A-9AFCC39F148F}" type="sibTrans" cxnId="{EB05534E-34B7-443E-A443-1D2A446892E8}">
      <dgm:prSet/>
      <dgm:spPr/>
      <dgm:t>
        <a:bodyPr/>
        <a:lstStyle/>
        <a:p>
          <a:endParaRPr lang="en-NZ"/>
        </a:p>
      </dgm:t>
    </dgm:pt>
    <dgm:pt modelId="{261606D4-5A06-445B-AE1B-0C8285A97F1F}">
      <dgm:prSet phldrT="[Text]"/>
      <dgm:spPr/>
      <dgm:t>
        <a:bodyPr/>
        <a:lstStyle/>
        <a:p>
          <a:r>
            <a:rPr lang="en-NZ" dirty="0">
              <a:solidFill>
                <a:schemeClr val="tx1"/>
              </a:solidFill>
            </a:rPr>
            <a:t>Bank statement</a:t>
          </a:r>
        </a:p>
      </dgm:t>
    </dgm:pt>
    <dgm:pt modelId="{43108F90-F893-49E3-8894-19A5A28E99DD}" type="parTrans" cxnId="{5DD51B70-5A2C-4842-A2EF-38612D7AE3C5}">
      <dgm:prSet/>
      <dgm:spPr/>
      <dgm:t>
        <a:bodyPr/>
        <a:lstStyle/>
        <a:p>
          <a:endParaRPr lang="en-NZ"/>
        </a:p>
      </dgm:t>
    </dgm:pt>
    <dgm:pt modelId="{DDFEE2B2-E70F-4A59-BB5B-62CCE19A43D3}" type="sibTrans" cxnId="{5DD51B70-5A2C-4842-A2EF-38612D7AE3C5}">
      <dgm:prSet/>
      <dgm:spPr/>
      <dgm:t>
        <a:bodyPr/>
        <a:lstStyle/>
        <a:p>
          <a:endParaRPr lang="en-NZ"/>
        </a:p>
      </dgm:t>
    </dgm:pt>
    <dgm:pt modelId="{838A41FF-1F5F-4E35-B8A6-5983ADEA7725}">
      <dgm:prSet phldrT="[Text]"/>
      <dgm:spPr/>
      <dgm:t>
        <a:bodyPr/>
        <a:lstStyle/>
        <a:p>
          <a:r>
            <a:rPr lang="en-NZ" dirty="0"/>
            <a:t>Electricity ICP number</a:t>
          </a:r>
        </a:p>
      </dgm:t>
    </dgm:pt>
    <dgm:pt modelId="{2AEABA3D-04DE-4181-AE81-DE91C7060CD5}" type="parTrans" cxnId="{757DEE98-9DDC-4AA6-B1ED-854A6B9ED907}">
      <dgm:prSet/>
      <dgm:spPr/>
      <dgm:t>
        <a:bodyPr/>
        <a:lstStyle/>
        <a:p>
          <a:endParaRPr lang="en-NZ"/>
        </a:p>
      </dgm:t>
    </dgm:pt>
    <dgm:pt modelId="{64E0ED49-FCF2-4B34-A6D7-2E3F1654A54C}" type="sibTrans" cxnId="{757DEE98-9DDC-4AA6-B1ED-854A6B9ED907}">
      <dgm:prSet/>
      <dgm:spPr/>
      <dgm:t>
        <a:bodyPr/>
        <a:lstStyle/>
        <a:p>
          <a:endParaRPr lang="en-NZ"/>
        </a:p>
      </dgm:t>
    </dgm:pt>
    <dgm:pt modelId="{D01E7305-F7D5-4FCE-9799-737E33788CEB}">
      <dgm:prSet phldrT="[Text]"/>
      <dgm:spPr/>
      <dgm:t>
        <a:bodyPr/>
        <a:lstStyle/>
        <a:p>
          <a:r>
            <a:rPr lang="en-NZ" dirty="0"/>
            <a:t>Combination of criteria (e.g. age, occupation, location)</a:t>
          </a:r>
        </a:p>
      </dgm:t>
    </dgm:pt>
    <dgm:pt modelId="{113AE505-7B7B-4C6D-BBEC-A182BBE17C12}" type="parTrans" cxnId="{E560462F-1708-42F1-86B4-439915047C0A}">
      <dgm:prSet/>
      <dgm:spPr/>
      <dgm:t>
        <a:bodyPr/>
        <a:lstStyle/>
        <a:p>
          <a:endParaRPr lang="en-NZ"/>
        </a:p>
      </dgm:t>
    </dgm:pt>
    <dgm:pt modelId="{1C3E8433-905C-4B76-B937-987C2DC867FA}" type="sibTrans" cxnId="{E560462F-1708-42F1-86B4-439915047C0A}">
      <dgm:prSet/>
      <dgm:spPr/>
      <dgm:t>
        <a:bodyPr/>
        <a:lstStyle/>
        <a:p>
          <a:endParaRPr lang="en-NZ"/>
        </a:p>
      </dgm:t>
    </dgm:pt>
    <dgm:pt modelId="{AFD55C20-5330-4E83-8CBA-2E7ACF1AEDA8}">
      <dgm:prSet phldrT="[Text]"/>
      <dgm:spPr/>
      <dgm:t>
        <a:bodyPr/>
        <a:lstStyle/>
        <a:p>
          <a:r>
            <a:rPr lang="en-NZ" dirty="0"/>
            <a:t>Online identifier (e.g. MAC address, account handle, cookie).</a:t>
          </a:r>
        </a:p>
      </dgm:t>
    </dgm:pt>
    <dgm:pt modelId="{27756C7E-B24E-4E4D-8ECF-286D930A3EAB}" type="parTrans" cxnId="{E20EF215-519A-4471-BAB7-F189851137CA}">
      <dgm:prSet/>
      <dgm:spPr/>
      <dgm:t>
        <a:bodyPr/>
        <a:lstStyle/>
        <a:p>
          <a:endParaRPr lang="en-NZ"/>
        </a:p>
      </dgm:t>
    </dgm:pt>
    <dgm:pt modelId="{0BBA842E-3FE7-48C6-92BF-2B74B073C3C2}" type="sibTrans" cxnId="{E20EF215-519A-4471-BAB7-F189851137CA}">
      <dgm:prSet/>
      <dgm:spPr/>
      <dgm:t>
        <a:bodyPr/>
        <a:lstStyle/>
        <a:p>
          <a:endParaRPr lang="en-NZ"/>
        </a:p>
      </dgm:t>
    </dgm:pt>
    <dgm:pt modelId="{8317BECF-6028-457A-9D0C-906B87F9879A}">
      <dgm:prSet phldrT="[Text]"/>
      <dgm:spPr/>
      <dgm:t>
        <a:bodyPr/>
        <a:lstStyle/>
        <a:p>
          <a:r>
            <a:rPr lang="en-NZ" dirty="0">
              <a:solidFill>
                <a:schemeClr val="tx1"/>
              </a:solidFill>
            </a:rPr>
            <a:t>Telephone bill</a:t>
          </a:r>
        </a:p>
      </dgm:t>
    </dgm:pt>
    <dgm:pt modelId="{6135164B-09B8-4147-BAC8-9E6C2AD18C43}" type="parTrans" cxnId="{E6B4514D-0342-47A9-B294-33EA3F236CC0}">
      <dgm:prSet/>
      <dgm:spPr/>
      <dgm:t>
        <a:bodyPr/>
        <a:lstStyle/>
        <a:p>
          <a:endParaRPr lang="en-NZ"/>
        </a:p>
      </dgm:t>
    </dgm:pt>
    <dgm:pt modelId="{7CA35637-1079-4E42-A9B4-FC3BA11EBD43}" type="sibTrans" cxnId="{E6B4514D-0342-47A9-B294-33EA3F236CC0}">
      <dgm:prSet/>
      <dgm:spPr/>
      <dgm:t>
        <a:bodyPr/>
        <a:lstStyle/>
        <a:p>
          <a:endParaRPr lang="en-NZ"/>
        </a:p>
      </dgm:t>
    </dgm:pt>
    <dgm:pt modelId="{4DBB1473-74E9-4B23-A28C-13BD1A4518C6}" type="pres">
      <dgm:prSet presAssocID="{A3FEE6D1-0882-402F-8E09-AB88079C81A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0BD223E-D94A-4C70-A8A8-5DF03C6BB5DF}" type="pres">
      <dgm:prSet presAssocID="{6864C7BC-DE4B-41D8-B91C-5A40A8A71819}" presName="circle1" presStyleLbl="node1" presStyleIdx="0" presStyleCnt="3"/>
      <dgm:spPr>
        <a:solidFill>
          <a:schemeClr val="accent1">
            <a:lumMod val="20000"/>
            <a:lumOff val="80000"/>
          </a:schemeClr>
        </a:solidFill>
      </dgm:spPr>
    </dgm:pt>
    <dgm:pt modelId="{116015FE-E73F-486A-8BA4-09A079AE9896}" type="pres">
      <dgm:prSet presAssocID="{6864C7BC-DE4B-41D8-B91C-5A40A8A71819}" presName="space" presStyleCnt="0"/>
      <dgm:spPr/>
    </dgm:pt>
    <dgm:pt modelId="{7866C044-A46C-47B1-8E15-311B63375F8D}" type="pres">
      <dgm:prSet presAssocID="{6864C7BC-DE4B-41D8-B91C-5A40A8A71819}" presName="rect1" presStyleLbl="alignAcc1" presStyleIdx="0" presStyleCnt="3"/>
      <dgm:spPr/>
    </dgm:pt>
    <dgm:pt modelId="{605C2CB5-AE19-46FA-820C-38593E2807D9}" type="pres">
      <dgm:prSet presAssocID="{72FBE178-F1BB-41FB-A1C9-D36FB2A6F41E}" presName="vertSpace2" presStyleLbl="node1" presStyleIdx="0" presStyleCnt="3"/>
      <dgm:spPr/>
    </dgm:pt>
    <dgm:pt modelId="{4B6D0692-9A98-468B-8DC0-A49758E09DFA}" type="pres">
      <dgm:prSet presAssocID="{72FBE178-F1BB-41FB-A1C9-D36FB2A6F41E}" presName="circle2" presStyleLbl="node1" presStyleIdx="1" presStyleCnt="3"/>
      <dgm:spPr>
        <a:solidFill>
          <a:schemeClr val="accent1">
            <a:lumMod val="60000"/>
            <a:lumOff val="40000"/>
          </a:schemeClr>
        </a:solidFill>
      </dgm:spPr>
    </dgm:pt>
    <dgm:pt modelId="{FC1699A9-E525-4011-95DA-DF0D04E3CC63}" type="pres">
      <dgm:prSet presAssocID="{72FBE178-F1BB-41FB-A1C9-D36FB2A6F41E}" presName="rect2" presStyleLbl="alignAcc1" presStyleIdx="1" presStyleCnt="3"/>
      <dgm:spPr/>
    </dgm:pt>
    <dgm:pt modelId="{181DF267-4A44-4A55-81B4-F4A12E43B195}" type="pres">
      <dgm:prSet presAssocID="{DB4CFFB6-DD0C-41E7-BB11-B1CDDEC3CD9F}" presName="vertSpace3" presStyleLbl="node1" presStyleIdx="1" presStyleCnt="3"/>
      <dgm:spPr/>
    </dgm:pt>
    <dgm:pt modelId="{DCB41E97-766A-45BD-8120-CBF39665FA40}" type="pres">
      <dgm:prSet presAssocID="{DB4CFFB6-DD0C-41E7-BB11-B1CDDEC3CD9F}" presName="circle3" presStyleLbl="node1" presStyleIdx="2" presStyleCnt="3"/>
      <dgm:spPr>
        <a:solidFill>
          <a:schemeClr val="accent1">
            <a:lumMod val="50000"/>
          </a:schemeClr>
        </a:solidFill>
      </dgm:spPr>
    </dgm:pt>
    <dgm:pt modelId="{8AA247EA-EE97-489D-91B7-91D0EDF935C2}" type="pres">
      <dgm:prSet presAssocID="{DB4CFFB6-DD0C-41E7-BB11-B1CDDEC3CD9F}" presName="rect3" presStyleLbl="alignAcc1" presStyleIdx="2" presStyleCnt="3"/>
      <dgm:spPr/>
    </dgm:pt>
    <dgm:pt modelId="{383243D1-6575-417E-8556-941FA40542D0}" type="pres">
      <dgm:prSet presAssocID="{6864C7BC-DE4B-41D8-B91C-5A40A8A71819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5D8030A0-9D0A-438C-9A45-8054535FBD5B}" type="pres">
      <dgm:prSet presAssocID="{6864C7BC-DE4B-41D8-B91C-5A40A8A71819}" presName="rect1ChTx" presStyleLbl="alignAcc1" presStyleIdx="2" presStyleCnt="3">
        <dgm:presLayoutVars>
          <dgm:bulletEnabled val="1"/>
        </dgm:presLayoutVars>
      </dgm:prSet>
      <dgm:spPr/>
    </dgm:pt>
    <dgm:pt modelId="{A244C74D-D3E3-4BDD-9776-91A19E4D93A5}" type="pres">
      <dgm:prSet presAssocID="{72FBE178-F1BB-41FB-A1C9-D36FB2A6F41E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C8224A00-1968-4DA2-A596-FBE68D221160}" type="pres">
      <dgm:prSet presAssocID="{72FBE178-F1BB-41FB-A1C9-D36FB2A6F41E}" presName="rect2ChTx" presStyleLbl="alignAcc1" presStyleIdx="2" presStyleCnt="3">
        <dgm:presLayoutVars>
          <dgm:bulletEnabled val="1"/>
        </dgm:presLayoutVars>
      </dgm:prSet>
      <dgm:spPr/>
    </dgm:pt>
    <dgm:pt modelId="{DA4E370D-C179-42B0-A9CE-B0205A35A45D}" type="pres">
      <dgm:prSet presAssocID="{DB4CFFB6-DD0C-41E7-BB11-B1CDDEC3CD9F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393C3243-E93F-4AE5-94DA-0B3AE77AB81B}" type="pres">
      <dgm:prSet presAssocID="{DB4CFFB6-DD0C-41E7-BB11-B1CDDEC3CD9F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23D7CF06-2A19-47B6-8CBE-5A6540EEFA5D}" type="presOf" srcId="{261606D4-5A06-445B-AE1B-0C8285A97F1F}" destId="{C8224A00-1968-4DA2-A596-FBE68D221160}" srcOrd="0" destOrd="2" presId="urn:microsoft.com/office/officeart/2005/8/layout/target3"/>
    <dgm:cxn modelId="{E20EF215-519A-4471-BAB7-F189851137CA}" srcId="{6864C7BC-DE4B-41D8-B91C-5A40A8A71819}" destId="{AFD55C20-5330-4E83-8CBA-2E7ACF1AEDA8}" srcOrd="2" destOrd="0" parTransId="{27756C7E-B24E-4E4D-8ECF-286D930A3EAB}" sibTransId="{0BBA842E-3FE7-48C6-92BF-2B74B073C3C2}"/>
    <dgm:cxn modelId="{4A7DDB1A-F746-4E87-AA6C-74663C216493}" type="presOf" srcId="{5C4559A7-6A88-4501-B933-3891D06E2619}" destId="{393C3243-E93F-4AE5-94DA-0B3AE77AB81B}" srcOrd="0" destOrd="0" presId="urn:microsoft.com/office/officeart/2005/8/layout/target3"/>
    <dgm:cxn modelId="{20CB2222-4523-4FDE-9E6F-31F1C6452522}" srcId="{A3FEE6D1-0882-402F-8E09-AB88079C81AB}" destId="{6864C7BC-DE4B-41D8-B91C-5A40A8A71819}" srcOrd="0" destOrd="0" parTransId="{70F582C8-4707-4E75-B90A-44D21CE9523F}" sibTransId="{73C3E582-0B47-4366-B4BA-6C44217D69BC}"/>
    <dgm:cxn modelId="{4381A72B-C6C9-401B-9B93-68B43684799C}" type="presOf" srcId="{D9B445DA-CAD0-44FB-B7E8-AA8C763F97CF}" destId="{C8224A00-1968-4DA2-A596-FBE68D221160}" srcOrd="0" destOrd="0" presId="urn:microsoft.com/office/officeart/2005/8/layout/target3"/>
    <dgm:cxn modelId="{E560462F-1708-42F1-86B4-439915047C0A}" srcId="{6864C7BC-DE4B-41D8-B91C-5A40A8A71819}" destId="{D01E7305-F7D5-4FCE-9799-737E33788CEB}" srcOrd="3" destOrd="0" parTransId="{113AE505-7B7B-4C6D-BBEC-A182BBE17C12}" sibTransId="{1C3E8433-905C-4B76-B937-987C2DC867FA}"/>
    <dgm:cxn modelId="{9F15E63B-3777-4698-ABE5-530626522CE4}" type="presOf" srcId="{29D669B4-6885-450F-BD8A-DEA14B09E1FD}" destId="{C8224A00-1968-4DA2-A596-FBE68D221160}" srcOrd="0" destOrd="1" presId="urn:microsoft.com/office/officeart/2005/8/layout/target3"/>
    <dgm:cxn modelId="{32454E60-7E8B-401E-A4AE-11B98261C101}" type="presOf" srcId="{72FBE178-F1BB-41FB-A1C9-D36FB2A6F41E}" destId="{FC1699A9-E525-4011-95DA-DF0D04E3CC63}" srcOrd="0" destOrd="0" presId="urn:microsoft.com/office/officeart/2005/8/layout/target3"/>
    <dgm:cxn modelId="{7536BA66-DC70-4470-B66E-30FC9B52D9AE}" type="presOf" srcId="{A3FEE6D1-0882-402F-8E09-AB88079C81AB}" destId="{4DBB1473-74E9-4B23-A28C-13BD1A4518C6}" srcOrd="0" destOrd="0" presId="urn:microsoft.com/office/officeart/2005/8/layout/target3"/>
    <dgm:cxn modelId="{8072F468-2181-4403-8A4C-4275BF6848F9}" type="presOf" srcId="{D01E7305-F7D5-4FCE-9799-737E33788CEB}" destId="{5D8030A0-9D0A-438C-9A45-8054535FBD5B}" srcOrd="0" destOrd="3" presId="urn:microsoft.com/office/officeart/2005/8/layout/target3"/>
    <dgm:cxn modelId="{64BF374A-1120-4901-B2A3-7A7F157AC49C}" srcId="{72FBE178-F1BB-41FB-A1C9-D36FB2A6F41E}" destId="{D9B445DA-CAD0-44FB-B7E8-AA8C763F97CF}" srcOrd="0" destOrd="0" parTransId="{E5BA94BE-0D73-46DB-B402-151DAC9BBBCD}" sibTransId="{59A6A696-D90E-438E-A70B-A7CE5A3DE556}"/>
    <dgm:cxn modelId="{6B74506B-2514-4D37-8B2D-512ED8FBE91A}" srcId="{DB4CFFB6-DD0C-41E7-BB11-B1CDDEC3CD9F}" destId="{5C4559A7-6A88-4501-B933-3891D06E2619}" srcOrd="0" destOrd="0" parTransId="{4340BDCF-8849-4130-9C9C-875A0844C1BD}" sibTransId="{F1008AC8-32E9-47DE-9AF3-DCE7BDF31E1F}"/>
    <dgm:cxn modelId="{E3D50B6D-063F-4828-A44B-18D6E7B23C85}" srcId="{A3FEE6D1-0882-402F-8E09-AB88079C81AB}" destId="{72FBE178-F1BB-41FB-A1C9-D36FB2A6F41E}" srcOrd="1" destOrd="0" parTransId="{DE4F6E45-5277-41F1-939A-C007062BD074}" sibTransId="{0ACB8F0E-AF10-4085-84DD-4B5117610713}"/>
    <dgm:cxn modelId="{E6B4514D-0342-47A9-B294-33EA3F236CC0}" srcId="{72FBE178-F1BB-41FB-A1C9-D36FB2A6F41E}" destId="{8317BECF-6028-457A-9D0C-906B87F9879A}" srcOrd="3" destOrd="0" parTransId="{6135164B-09B8-4147-BAC8-9E6C2AD18C43}" sibTransId="{7CA35637-1079-4E42-A9B4-FC3BA11EBD43}"/>
    <dgm:cxn modelId="{EB05534E-34B7-443E-A443-1D2A446892E8}" srcId="{72FBE178-F1BB-41FB-A1C9-D36FB2A6F41E}" destId="{29D669B4-6885-450F-BD8A-DEA14B09E1FD}" srcOrd="1" destOrd="0" parTransId="{9532EE6C-573E-46C0-9496-6DC316BFE831}" sibTransId="{5C81D703-7A60-4063-9C8A-9AFCC39F148F}"/>
    <dgm:cxn modelId="{5DD51B70-5A2C-4842-A2EF-38612D7AE3C5}" srcId="{72FBE178-F1BB-41FB-A1C9-D36FB2A6F41E}" destId="{261606D4-5A06-445B-AE1B-0C8285A97F1F}" srcOrd="2" destOrd="0" parTransId="{43108F90-F893-49E3-8894-19A5A28E99DD}" sibTransId="{DDFEE2B2-E70F-4A59-BB5B-62CCE19A43D3}"/>
    <dgm:cxn modelId="{891AE750-DDC1-4429-AAC9-7FAAE7960106}" type="presOf" srcId="{6289D724-E427-4ECC-B684-5476EBBBB5C6}" destId="{393C3243-E93F-4AE5-94DA-0B3AE77AB81B}" srcOrd="0" destOrd="1" presId="urn:microsoft.com/office/officeart/2005/8/layout/target3"/>
    <dgm:cxn modelId="{5876B373-CDD3-4E14-8C2B-E3B4F4692DBE}" type="presOf" srcId="{DB4CFFB6-DD0C-41E7-BB11-B1CDDEC3CD9F}" destId="{8AA247EA-EE97-489D-91B7-91D0EDF935C2}" srcOrd="0" destOrd="0" presId="urn:microsoft.com/office/officeart/2005/8/layout/target3"/>
    <dgm:cxn modelId="{9E3F6F7B-DA95-4551-BA4B-FDB33C3CC6DE}" type="presOf" srcId="{DB4CFFB6-DD0C-41E7-BB11-B1CDDEC3CD9F}" destId="{DA4E370D-C179-42B0-A9CE-B0205A35A45D}" srcOrd="1" destOrd="0" presId="urn:microsoft.com/office/officeart/2005/8/layout/target3"/>
    <dgm:cxn modelId="{757DEE98-9DDC-4AA6-B1ED-854A6B9ED907}" srcId="{6864C7BC-DE4B-41D8-B91C-5A40A8A71819}" destId="{838A41FF-1F5F-4E35-B8A6-5983ADEA7725}" srcOrd="1" destOrd="0" parTransId="{2AEABA3D-04DE-4181-AE81-DE91C7060CD5}" sibTransId="{64E0ED49-FCF2-4B34-A6D7-2E3F1654A54C}"/>
    <dgm:cxn modelId="{D846E5A7-A56D-46FF-B976-CCC2FCC54C8A}" type="presOf" srcId="{838A41FF-1F5F-4E35-B8A6-5983ADEA7725}" destId="{5D8030A0-9D0A-438C-9A45-8054535FBD5B}" srcOrd="0" destOrd="1" presId="urn:microsoft.com/office/officeart/2005/8/layout/target3"/>
    <dgm:cxn modelId="{509E2FBE-82ED-4D0A-B86C-AAE4D35A4830}" srcId="{DB4CFFB6-DD0C-41E7-BB11-B1CDDEC3CD9F}" destId="{6289D724-E427-4ECC-B684-5476EBBBB5C6}" srcOrd="1" destOrd="0" parTransId="{415C8E45-B7AA-4328-8DB5-E14977516E68}" sibTransId="{8CCEE65A-CB49-4E75-A304-9B18B1FBEFC3}"/>
    <dgm:cxn modelId="{E3731CC4-6335-4986-A325-BD6CACC767D3}" srcId="{6864C7BC-DE4B-41D8-B91C-5A40A8A71819}" destId="{14F232DB-E702-4CE7-B087-A885D8B88E20}" srcOrd="0" destOrd="0" parTransId="{FFAC6A2B-44A9-4C7E-B480-C4FC21607F1B}" sibTransId="{8163C9FA-DC3E-4B53-BD16-A7978BDD730C}"/>
    <dgm:cxn modelId="{93F456CE-B20C-433D-8238-6D2B202914AD}" type="presOf" srcId="{8317BECF-6028-457A-9D0C-906B87F9879A}" destId="{C8224A00-1968-4DA2-A596-FBE68D221160}" srcOrd="0" destOrd="3" presId="urn:microsoft.com/office/officeart/2005/8/layout/target3"/>
    <dgm:cxn modelId="{9A3671D3-4A65-4024-A3E9-EF0EAECB33CB}" type="presOf" srcId="{72FBE178-F1BB-41FB-A1C9-D36FB2A6F41E}" destId="{A244C74D-D3E3-4BDD-9776-91A19E4D93A5}" srcOrd="1" destOrd="0" presId="urn:microsoft.com/office/officeart/2005/8/layout/target3"/>
    <dgm:cxn modelId="{0CD85DD6-FE67-491D-94BE-F173E6ED3632}" type="presOf" srcId="{6864C7BC-DE4B-41D8-B91C-5A40A8A71819}" destId="{7866C044-A46C-47B1-8E15-311B63375F8D}" srcOrd="0" destOrd="0" presId="urn:microsoft.com/office/officeart/2005/8/layout/target3"/>
    <dgm:cxn modelId="{6DD0B3DC-F59F-4501-BEC9-EBCBFF987C58}" type="presOf" srcId="{AFD55C20-5330-4E83-8CBA-2E7ACF1AEDA8}" destId="{5D8030A0-9D0A-438C-9A45-8054535FBD5B}" srcOrd="0" destOrd="2" presId="urn:microsoft.com/office/officeart/2005/8/layout/target3"/>
    <dgm:cxn modelId="{6DEB88E1-2672-4D66-BBE3-FDA3CCF08A73}" srcId="{A3FEE6D1-0882-402F-8E09-AB88079C81AB}" destId="{DB4CFFB6-DD0C-41E7-BB11-B1CDDEC3CD9F}" srcOrd="2" destOrd="0" parTransId="{DE12C8D2-0377-4795-972B-81B1605BB0DB}" sibTransId="{08C3641D-62B4-4099-B3DB-70662C88C605}"/>
    <dgm:cxn modelId="{9790B9E9-551B-4240-9CFA-452EC2FA8FF8}" type="presOf" srcId="{14F232DB-E702-4CE7-B087-A885D8B88E20}" destId="{5D8030A0-9D0A-438C-9A45-8054535FBD5B}" srcOrd="0" destOrd="0" presId="urn:microsoft.com/office/officeart/2005/8/layout/target3"/>
    <dgm:cxn modelId="{23AB58EB-4797-46F4-843D-2AA2B9C4E581}" type="presOf" srcId="{6864C7BC-DE4B-41D8-B91C-5A40A8A71819}" destId="{383243D1-6575-417E-8556-941FA40542D0}" srcOrd="1" destOrd="0" presId="urn:microsoft.com/office/officeart/2005/8/layout/target3"/>
    <dgm:cxn modelId="{454B2AD4-FF9D-46DE-B6FC-FD49A2FF89C0}" type="presParOf" srcId="{4DBB1473-74E9-4B23-A28C-13BD1A4518C6}" destId="{50BD223E-D94A-4C70-A8A8-5DF03C6BB5DF}" srcOrd="0" destOrd="0" presId="urn:microsoft.com/office/officeart/2005/8/layout/target3"/>
    <dgm:cxn modelId="{F32A6EFF-4331-4593-976C-F5B34CEC558C}" type="presParOf" srcId="{4DBB1473-74E9-4B23-A28C-13BD1A4518C6}" destId="{116015FE-E73F-486A-8BA4-09A079AE9896}" srcOrd="1" destOrd="0" presId="urn:microsoft.com/office/officeart/2005/8/layout/target3"/>
    <dgm:cxn modelId="{B266DB7E-59C4-46FB-8693-CC2FA499A58B}" type="presParOf" srcId="{4DBB1473-74E9-4B23-A28C-13BD1A4518C6}" destId="{7866C044-A46C-47B1-8E15-311B63375F8D}" srcOrd="2" destOrd="0" presId="urn:microsoft.com/office/officeart/2005/8/layout/target3"/>
    <dgm:cxn modelId="{9E8BB14A-4EEF-4869-B932-9732CA5601B9}" type="presParOf" srcId="{4DBB1473-74E9-4B23-A28C-13BD1A4518C6}" destId="{605C2CB5-AE19-46FA-820C-38593E2807D9}" srcOrd="3" destOrd="0" presId="urn:microsoft.com/office/officeart/2005/8/layout/target3"/>
    <dgm:cxn modelId="{798604B5-9FB8-440C-9645-E097485D18B7}" type="presParOf" srcId="{4DBB1473-74E9-4B23-A28C-13BD1A4518C6}" destId="{4B6D0692-9A98-468B-8DC0-A49758E09DFA}" srcOrd="4" destOrd="0" presId="urn:microsoft.com/office/officeart/2005/8/layout/target3"/>
    <dgm:cxn modelId="{B14BD329-A2F9-4999-87B3-E0BB61516657}" type="presParOf" srcId="{4DBB1473-74E9-4B23-A28C-13BD1A4518C6}" destId="{FC1699A9-E525-4011-95DA-DF0D04E3CC63}" srcOrd="5" destOrd="0" presId="urn:microsoft.com/office/officeart/2005/8/layout/target3"/>
    <dgm:cxn modelId="{0FFB4FD9-0C41-4931-9117-7439AAC2B3BE}" type="presParOf" srcId="{4DBB1473-74E9-4B23-A28C-13BD1A4518C6}" destId="{181DF267-4A44-4A55-81B4-F4A12E43B195}" srcOrd="6" destOrd="0" presId="urn:microsoft.com/office/officeart/2005/8/layout/target3"/>
    <dgm:cxn modelId="{BF86188A-891C-4FF7-8C35-5B91A2EDD48F}" type="presParOf" srcId="{4DBB1473-74E9-4B23-A28C-13BD1A4518C6}" destId="{DCB41E97-766A-45BD-8120-CBF39665FA40}" srcOrd="7" destOrd="0" presId="urn:microsoft.com/office/officeart/2005/8/layout/target3"/>
    <dgm:cxn modelId="{0B925C31-621A-4905-A976-8942F0CA0FE5}" type="presParOf" srcId="{4DBB1473-74E9-4B23-A28C-13BD1A4518C6}" destId="{8AA247EA-EE97-489D-91B7-91D0EDF935C2}" srcOrd="8" destOrd="0" presId="urn:microsoft.com/office/officeart/2005/8/layout/target3"/>
    <dgm:cxn modelId="{398D23BC-E68E-4CB7-9545-E5B5C7A50653}" type="presParOf" srcId="{4DBB1473-74E9-4B23-A28C-13BD1A4518C6}" destId="{383243D1-6575-417E-8556-941FA40542D0}" srcOrd="9" destOrd="0" presId="urn:microsoft.com/office/officeart/2005/8/layout/target3"/>
    <dgm:cxn modelId="{59B5EA57-B852-4DF0-A983-2F183D9864BA}" type="presParOf" srcId="{4DBB1473-74E9-4B23-A28C-13BD1A4518C6}" destId="{5D8030A0-9D0A-438C-9A45-8054535FBD5B}" srcOrd="10" destOrd="0" presId="urn:microsoft.com/office/officeart/2005/8/layout/target3"/>
    <dgm:cxn modelId="{1D7021AD-5731-4709-A90C-6DC59328C285}" type="presParOf" srcId="{4DBB1473-74E9-4B23-A28C-13BD1A4518C6}" destId="{A244C74D-D3E3-4BDD-9776-91A19E4D93A5}" srcOrd="11" destOrd="0" presId="urn:microsoft.com/office/officeart/2005/8/layout/target3"/>
    <dgm:cxn modelId="{4663FE5A-FCF1-4C7F-8F41-1EBA2361CB64}" type="presParOf" srcId="{4DBB1473-74E9-4B23-A28C-13BD1A4518C6}" destId="{C8224A00-1968-4DA2-A596-FBE68D221160}" srcOrd="12" destOrd="0" presId="urn:microsoft.com/office/officeart/2005/8/layout/target3"/>
    <dgm:cxn modelId="{1AD1D2E1-4500-45C4-A1C7-273AC7CE2DC8}" type="presParOf" srcId="{4DBB1473-74E9-4B23-A28C-13BD1A4518C6}" destId="{DA4E370D-C179-42B0-A9CE-B0205A35A45D}" srcOrd="13" destOrd="0" presId="urn:microsoft.com/office/officeart/2005/8/layout/target3"/>
    <dgm:cxn modelId="{23B34073-70B5-4BFE-8F1B-C2CF825A6165}" type="presParOf" srcId="{4DBB1473-74E9-4B23-A28C-13BD1A4518C6}" destId="{393C3243-E93F-4AE5-94DA-0B3AE77AB81B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FB3520-9BF0-4079-A017-E2D82B14684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4D611421-4FA4-42BD-A792-FEDB1E030AF1}">
      <dgm:prSet phldrT="[Text]" custT="1"/>
      <dgm:spPr>
        <a:solidFill>
          <a:srgbClr val="D2330F"/>
        </a:solidFill>
      </dgm:spPr>
      <dgm:t>
        <a:bodyPr/>
        <a:lstStyle/>
        <a:p>
          <a:r>
            <a:rPr lang="en-NZ" sz="4800" dirty="0"/>
            <a:t>Consent</a:t>
          </a:r>
          <a:endParaRPr lang="en-NZ" sz="6500" dirty="0"/>
        </a:p>
      </dgm:t>
    </dgm:pt>
    <dgm:pt modelId="{EA43F7DB-459C-461C-ABA3-21434C6D1758}" type="parTrans" cxnId="{8E2B579D-0F13-4D69-8F2E-20CBAD2F3B52}">
      <dgm:prSet/>
      <dgm:spPr/>
      <dgm:t>
        <a:bodyPr/>
        <a:lstStyle/>
        <a:p>
          <a:endParaRPr lang="en-NZ"/>
        </a:p>
      </dgm:t>
    </dgm:pt>
    <dgm:pt modelId="{2A4F3D4C-C88A-425F-93BA-27E0128465A4}" type="sibTrans" cxnId="{8E2B579D-0F13-4D69-8F2E-20CBAD2F3B52}">
      <dgm:prSet/>
      <dgm:spPr/>
      <dgm:t>
        <a:bodyPr/>
        <a:lstStyle/>
        <a:p>
          <a:endParaRPr lang="en-NZ"/>
        </a:p>
      </dgm:t>
    </dgm:pt>
    <dgm:pt modelId="{97D3831B-B614-47D1-8094-6A97CDF9A389}">
      <dgm:prSet phldrT="[Text]" custT="1"/>
      <dgm:spPr>
        <a:solidFill>
          <a:srgbClr val="D2330F"/>
        </a:solidFill>
      </dgm:spPr>
      <dgm:t>
        <a:bodyPr/>
        <a:lstStyle/>
        <a:p>
          <a:r>
            <a:rPr lang="en-NZ" sz="4800" dirty="0"/>
            <a:t>Contract</a:t>
          </a:r>
        </a:p>
      </dgm:t>
    </dgm:pt>
    <dgm:pt modelId="{18F6B2CF-1D75-4F65-ACF9-1EE8EC85F4AE}" type="parTrans" cxnId="{41857D17-741D-4354-84D5-7DFB1D4B05FD}">
      <dgm:prSet/>
      <dgm:spPr/>
      <dgm:t>
        <a:bodyPr/>
        <a:lstStyle/>
        <a:p>
          <a:endParaRPr lang="en-NZ"/>
        </a:p>
      </dgm:t>
    </dgm:pt>
    <dgm:pt modelId="{3A01C563-87F9-4F00-9746-0BB170C43B89}" type="sibTrans" cxnId="{41857D17-741D-4354-84D5-7DFB1D4B05FD}">
      <dgm:prSet/>
      <dgm:spPr/>
      <dgm:t>
        <a:bodyPr/>
        <a:lstStyle/>
        <a:p>
          <a:endParaRPr lang="en-NZ"/>
        </a:p>
      </dgm:t>
    </dgm:pt>
    <dgm:pt modelId="{08D10838-4F6C-419E-BBFA-9B0973830BE1}">
      <dgm:prSet phldrT="[Text]" custT="1"/>
      <dgm:spPr>
        <a:solidFill>
          <a:srgbClr val="D2330F"/>
        </a:solidFill>
      </dgm:spPr>
      <dgm:t>
        <a:bodyPr/>
        <a:lstStyle/>
        <a:p>
          <a:r>
            <a:rPr lang="en-NZ" sz="4800" dirty="0">
              <a:solidFill>
                <a:schemeClr val="bg1"/>
              </a:solidFill>
            </a:rPr>
            <a:t>Legitimate Interests</a:t>
          </a:r>
        </a:p>
      </dgm:t>
    </dgm:pt>
    <dgm:pt modelId="{6C7C36B4-D60D-45FA-8BC4-6B02A045823E}" type="parTrans" cxnId="{A4F61CDD-0FC4-4D6A-8935-9928E2586A38}">
      <dgm:prSet/>
      <dgm:spPr/>
      <dgm:t>
        <a:bodyPr/>
        <a:lstStyle/>
        <a:p>
          <a:endParaRPr lang="en-NZ"/>
        </a:p>
      </dgm:t>
    </dgm:pt>
    <dgm:pt modelId="{BB228C64-36C6-474A-8DE3-383406F2E74E}" type="sibTrans" cxnId="{A4F61CDD-0FC4-4D6A-8935-9928E2586A38}">
      <dgm:prSet/>
      <dgm:spPr/>
      <dgm:t>
        <a:bodyPr/>
        <a:lstStyle/>
        <a:p>
          <a:endParaRPr lang="en-NZ"/>
        </a:p>
      </dgm:t>
    </dgm:pt>
    <dgm:pt modelId="{B90B62F2-BC99-444F-8C62-45B917D3AFF6}">
      <dgm:prSet phldrT="[Text]" custT="1"/>
      <dgm:spPr>
        <a:solidFill>
          <a:srgbClr val="D2330F"/>
        </a:solidFill>
      </dgm:spPr>
      <dgm:t>
        <a:bodyPr/>
        <a:lstStyle/>
        <a:p>
          <a:r>
            <a:rPr lang="en-NZ" sz="4800" dirty="0">
              <a:solidFill>
                <a:schemeClr val="bg1"/>
              </a:solidFill>
            </a:rPr>
            <a:t>Legal Obligation</a:t>
          </a:r>
        </a:p>
      </dgm:t>
    </dgm:pt>
    <dgm:pt modelId="{DB62E644-2E9B-46CB-9A91-F1E27843C484}" type="parTrans" cxnId="{80320C9A-8DFC-4EF6-9659-97FDE0C8DF0A}">
      <dgm:prSet/>
      <dgm:spPr/>
      <dgm:t>
        <a:bodyPr/>
        <a:lstStyle/>
        <a:p>
          <a:endParaRPr lang="en-NZ"/>
        </a:p>
      </dgm:t>
    </dgm:pt>
    <dgm:pt modelId="{1C42FA1C-24C7-497A-B482-DB7B3DE4D404}" type="sibTrans" cxnId="{80320C9A-8DFC-4EF6-9659-97FDE0C8DF0A}">
      <dgm:prSet/>
      <dgm:spPr/>
      <dgm:t>
        <a:bodyPr/>
        <a:lstStyle/>
        <a:p>
          <a:endParaRPr lang="en-NZ"/>
        </a:p>
      </dgm:t>
    </dgm:pt>
    <dgm:pt modelId="{B0F17968-0E51-4CCA-AFD8-08DD37DD3A80}">
      <dgm:prSet phldrT="[Text]" custT="1"/>
      <dgm:spPr>
        <a:solidFill>
          <a:srgbClr val="FFC000"/>
        </a:solidFill>
      </dgm:spPr>
      <dgm:t>
        <a:bodyPr/>
        <a:lstStyle/>
        <a:p>
          <a:r>
            <a:rPr lang="en-NZ" sz="4800" dirty="0">
              <a:solidFill>
                <a:schemeClr val="bg1"/>
              </a:solidFill>
            </a:rPr>
            <a:t>Public Task</a:t>
          </a:r>
        </a:p>
      </dgm:t>
    </dgm:pt>
    <dgm:pt modelId="{B6DD87CF-1CE0-4793-BC37-7C381A5A5344}" type="parTrans" cxnId="{DDF58A0F-FA11-4907-9859-6D060D8345E2}">
      <dgm:prSet/>
      <dgm:spPr/>
      <dgm:t>
        <a:bodyPr/>
        <a:lstStyle/>
        <a:p>
          <a:endParaRPr lang="en-NZ"/>
        </a:p>
      </dgm:t>
    </dgm:pt>
    <dgm:pt modelId="{7B17691A-8126-4073-8B79-3791AF0A1945}" type="sibTrans" cxnId="{DDF58A0F-FA11-4907-9859-6D060D8345E2}">
      <dgm:prSet/>
      <dgm:spPr/>
      <dgm:t>
        <a:bodyPr/>
        <a:lstStyle/>
        <a:p>
          <a:endParaRPr lang="en-NZ"/>
        </a:p>
      </dgm:t>
    </dgm:pt>
    <dgm:pt modelId="{CA9DCF9A-6BFB-46CF-AB9B-C9AD0484415A}">
      <dgm:prSet phldrT="[Text]" custT="1"/>
      <dgm:spPr>
        <a:solidFill>
          <a:srgbClr val="FFC000"/>
        </a:solidFill>
      </dgm:spPr>
      <dgm:t>
        <a:bodyPr/>
        <a:lstStyle/>
        <a:p>
          <a:r>
            <a:rPr lang="en-NZ" sz="4800" dirty="0"/>
            <a:t>Vital Interests</a:t>
          </a:r>
        </a:p>
      </dgm:t>
    </dgm:pt>
    <dgm:pt modelId="{1FBF68BE-C3FE-44E0-88E3-71B59D03E254}" type="parTrans" cxnId="{D70574B3-7307-4A20-AB99-DD50DD662184}">
      <dgm:prSet/>
      <dgm:spPr/>
      <dgm:t>
        <a:bodyPr/>
        <a:lstStyle/>
        <a:p>
          <a:endParaRPr lang="en-NZ"/>
        </a:p>
      </dgm:t>
    </dgm:pt>
    <dgm:pt modelId="{8B6553AD-814D-4D74-BE16-99E19882CDD1}" type="sibTrans" cxnId="{D70574B3-7307-4A20-AB99-DD50DD662184}">
      <dgm:prSet/>
      <dgm:spPr/>
      <dgm:t>
        <a:bodyPr/>
        <a:lstStyle/>
        <a:p>
          <a:endParaRPr lang="en-NZ"/>
        </a:p>
      </dgm:t>
    </dgm:pt>
    <dgm:pt modelId="{328F672D-F9D5-4182-AAE5-B2BF38C05F0B}" type="pres">
      <dgm:prSet presAssocID="{86FB3520-9BF0-4079-A017-E2D82B146841}" presName="diagram" presStyleCnt="0">
        <dgm:presLayoutVars>
          <dgm:dir/>
          <dgm:resizeHandles val="exact"/>
        </dgm:presLayoutVars>
      </dgm:prSet>
      <dgm:spPr/>
    </dgm:pt>
    <dgm:pt modelId="{E9B091BD-2A45-45FA-A4EC-46A8B04D0772}" type="pres">
      <dgm:prSet presAssocID="{4D611421-4FA4-42BD-A792-FEDB1E030AF1}" presName="node" presStyleLbl="node1" presStyleIdx="0" presStyleCnt="6">
        <dgm:presLayoutVars>
          <dgm:bulletEnabled val="1"/>
        </dgm:presLayoutVars>
      </dgm:prSet>
      <dgm:spPr/>
    </dgm:pt>
    <dgm:pt modelId="{8C880C53-436E-4FB4-91F1-56BD745EED36}" type="pres">
      <dgm:prSet presAssocID="{2A4F3D4C-C88A-425F-93BA-27E0128465A4}" presName="sibTrans" presStyleCnt="0"/>
      <dgm:spPr/>
    </dgm:pt>
    <dgm:pt modelId="{57ED05F0-34E7-468F-9C66-6145F2A5A832}" type="pres">
      <dgm:prSet presAssocID="{97D3831B-B614-47D1-8094-6A97CDF9A389}" presName="node" presStyleLbl="node1" presStyleIdx="1" presStyleCnt="6">
        <dgm:presLayoutVars>
          <dgm:bulletEnabled val="1"/>
        </dgm:presLayoutVars>
      </dgm:prSet>
      <dgm:spPr/>
    </dgm:pt>
    <dgm:pt modelId="{CF7B8469-D968-42F7-B1D1-5E67548BF646}" type="pres">
      <dgm:prSet presAssocID="{3A01C563-87F9-4F00-9746-0BB170C43B89}" presName="sibTrans" presStyleCnt="0"/>
      <dgm:spPr/>
    </dgm:pt>
    <dgm:pt modelId="{98AD807B-998F-45EA-A765-1E451980570C}" type="pres">
      <dgm:prSet presAssocID="{08D10838-4F6C-419E-BBFA-9B0973830BE1}" presName="node" presStyleLbl="node1" presStyleIdx="2" presStyleCnt="6">
        <dgm:presLayoutVars>
          <dgm:bulletEnabled val="1"/>
        </dgm:presLayoutVars>
      </dgm:prSet>
      <dgm:spPr/>
    </dgm:pt>
    <dgm:pt modelId="{51C95B4F-7528-4243-A00B-D618E3FFF65E}" type="pres">
      <dgm:prSet presAssocID="{BB228C64-36C6-474A-8DE3-383406F2E74E}" presName="sibTrans" presStyleCnt="0"/>
      <dgm:spPr/>
    </dgm:pt>
    <dgm:pt modelId="{C4A487BD-4E7A-48D2-B374-71F22468385E}" type="pres">
      <dgm:prSet presAssocID="{B90B62F2-BC99-444F-8C62-45B917D3AFF6}" presName="node" presStyleLbl="node1" presStyleIdx="3" presStyleCnt="6">
        <dgm:presLayoutVars>
          <dgm:bulletEnabled val="1"/>
        </dgm:presLayoutVars>
      </dgm:prSet>
      <dgm:spPr/>
    </dgm:pt>
    <dgm:pt modelId="{4BDF9F4B-535F-42DB-8A8B-29E8421E0C43}" type="pres">
      <dgm:prSet presAssocID="{1C42FA1C-24C7-497A-B482-DB7B3DE4D404}" presName="sibTrans" presStyleCnt="0"/>
      <dgm:spPr/>
    </dgm:pt>
    <dgm:pt modelId="{E4A97A25-EAC5-46BA-9748-BE13D96B6339}" type="pres">
      <dgm:prSet presAssocID="{B0F17968-0E51-4CCA-AFD8-08DD37DD3A80}" presName="node" presStyleLbl="node1" presStyleIdx="4" presStyleCnt="6">
        <dgm:presLayoutVars>
          <dgm:bulletEnabled val="1"/>
        </dgm:presLayoutVars>
      </dgm:prSet>
      <dgm:spPr/>
    </dgm:pt>
    <dgm:pt modelId="{CB062B03-7520-4D0A-B018-4E79FA4496AD}" type="pres">
      <dgm:prSet presAssocID="{7B17691A-8126-4073-8B79-3791AF0A1945}" presName="sibTrans" presStyleCnt="0"/>
      <dgm:spPr/>
    </dgm:pt>
    <dgm:pt modelId="{22A3E35B-3F39-4CC7-B566-779305C3FA4D}" type="pres">
      <dgm:prSet presAssocID="{CA9DCF9A-6BFB-46CF-AB9B-C9AD0484415A}" presName="node" presStyleLbl="node1" presStyleIdx="5" presStyleCnt="6">
        <dgm:presLayoutVars>
          <dgm:bulletEnabled val="1"/>
        </dgm:presLayoutVars>
      </dgm:prSet>
      <dgm:spPr/>
    </dgm:pt>
  </dgm:ptLst>
  <dgm:cxnLst>
    <dgm:cxn modelId="{E6B8BC02-C1AE-480E-B48F-C442A486403F}" type="presOf" srcId="{86FB3520-9BF0-4079-A017-E2D82B146841}" destId="{328F672D-F9D5-4182-AAE5-B2BF38C05F0B}" srcOrd="0" destOrd="0" presId="urn:microsoft.com/office/officeart/2005/8/layout/default"/>
    <dgm:cxn modelId="{E9818405-8B69-4E82-B0B4-9B8635B080AE}" type="presOf" srcId="{97D3831B-B614-47D1-8094-6A97CDF9A389}" destId="{57ED05F0-34E7-468F-9C66-6145F2A5A832}" srcOrd="0" destOrd="0" presId="urn:microsoft.com/office/officeart/2005/8/layout/default"/>
    <dgm:cxn modelId="{DDF58A0F-FA11-4907-9859-6D060D8345E2}" srcId="{86FB3520-9BF0-4079-A017-E2D82B146841}" destId="{B0F17968-0E51-4CCA-AFD8-08DD37DD3A80}" srcOrd="4" destOrd="0" parTransId="{B6DD87CF-1CE0-4793-BC37-7C381A5A5344}" sibTransId="{7B17691A-8126-4073-8B79-3791AF0A1945}"/>
    <dgm:cxn modelId="{41857D17-741D-4354-84D5-7DFB1D4B05FD}" srcId="{86FB3520-9BF0-4079-A017-E2D82B146841}" destId="{97D3831B-B614-47D1-8094-6A97CDF9A389}" srcOrd="1" destOrd="0" parTransId="{18F6B2CF-1D75-4F65-ACF9-1EE8EC85F4AE}" sibTransId="{3A01C563-87F9-4F00-9746-0BB170C43B89}"/>
    <dgm:cxn modelId="{96A22197-7765-40A4-8332-AAB433DFC70D}" type="presOf" srcId="{B0F17968-0E51-4CCA-AFD8-08DD37DD3A80}" destId="{E4A97A25-EAC5-46BA-9748-BE13D96B6339}" srcOrd="0" destOrd="0" presId="urn:microsoft.com/office/officeart/2005/8/layout/default"/>
    <dgm:cxn modelId="{80320C9A-8DFC-4EF6-9659-97FDE0C8DF0A}" srcId="{86FB3520-9BF0-4079-A017-E2D82B146841}" destId="{B90B62F2-BC99-444F-8C62-45B917D3AFF6}" srcOrd="3" destOrd="0" parTransId="{DB62E644-2E9B-46CB-9A91-F1E27843C484}" sibTransId="{1C42FA1C-24C7-497A-B482-DB7B3DE4D404}"/>
    <dgm:cxn modelId="{8E2B579D-0F13-4D69-8F2E-20CBAD2F3B52}" srcId="{86FB3520-9BF0-4079-A017-E2D82B146841}" destId="{4D611421-4FA4-42BD-A792-FEDB1E030AF1}" srcOrd="0" destOrd="0" parTransId="{EA43F7DB-459C-461C-ABA3-21434C6D1758}" sibTransId="{2A4F3D4C-C88A-425F-93BA-27E0128465A4}"/>
    <dgm:cxn modelId="{75EAAFA4-3007-4DBD-B50D-856761472B32}" type="presOf" srcId="{4D611421-4FA4-42BD-A792-FEDB1E030AF1}" destId="{E9B091BD-2A45-45FA-A4EC-46A8B04D0772}" srcOrd="0" destOrd="0" presId="urn:microsoft.com/office/officeart/2005/8/layout/default"/>
    <dgm:cxn modelId="{47510CB2-B10F-495B-BE96-0742263B5105}" type="presOf" srcId="{08D10838-4F6C-419E-BBFA-9B0973830BE1}" destId="{98AD807B-998F-45EA-A765-1E451980570C}" srcOrd="0" destOrd="0" presId="urn:microsoft.com/office/officeart/2005/8/layout/default"/>
    <dgm:cxn modelId="{D70574B3-7307-4A20-AB99-DD50DD662184}" srcId="{86FB3520-9BF0-4079-A017-E2D82B146841}" destId="{CA9DCF9A-6BFB-46CF-AB9B-C9AD0484415A}" srcOrd="5" destOrd="0" parTransId="{1FBF68BE-C3FE-44E0-88E3-71B59D03E254}" sibTransId="{8B6553AD-814D-4D74-BE16-99E19882CDD1}"/>
    <dgm:cxn modelId="{586924C0-AC39-4134-9496-4A6E26424B29}" type="presOf" srcId="{CA9DCF9A-6BFB-46CF-AB9B-C9AD0484415A}" destId="{22A3E35B-3F39-4CC7-B566-779305C3FA4D}" srcOrd="0" destOrd="0" presId="urn:microsoft.com/office/officeart/2005/8/layout/default"/>
    <dgm:cxn modelId="{A7F1EADC-CEF8-4E7C-8F2F-EB2E45CC758A}" type="presOf" srcId="{B90B62F2-BC99-444F-8C62-45B917D3AFF6}" destId="{C4A487BD-4E7A-48D2-B374-71F22468385E}" srcOrd="0" destOrd="0" presId="urn:microsoft.com/office/officeart/2005/8/layout/default"/>
    <dgm:cxn modelId="{A4F61CDD-0FC4-4D6A-8935-9928E2586A38}" srcId="{86FB3520-9BF0-4079-A017-E2D82B146841}" destId="{08D10838-4F6C-419E-BBFA-9B0973830BE1}" srcOrd="2" destOrd="0" parTransId="{6C7C36B4-D60D-45FA-8BC4-6B02A045823E}" sibTransId="{BB228C64-36C6-474A-8DE3-383406F2E74E}"/>
    <dgm:cxn modelId="{D106603B-5166-419A-B93F-82B996887A9D}" type="presParOf" srcId="{328F672D-F9D5-4182-AAE5-B2BF38C05F0B}" destId="{E9B091BD-2A45-45FA-A4EC-46A8B04D0772}" srcOrd="0" destOrd="0" presId="urn:microsoft.com/office/officeart/2005/8/layout/default"/>
    <dgm:cxn modelId="{A510285E-3218-4511-8B25-3BCDD6C2BA89}" type="presParOf" srcId="{328F672D-F9D5-4182-AAE5-B2BF38C05F0B}" destId="{8C880C53-436E-4FB4-91F1-56BD745EED36}" srcOrd="1" destOrd="0" presId="urn:microsoft.com/office/officeart/2005/8/layout/default"/>
    <dgm:cxn modelId="{98B3D818-A16B-47A8-BA67-E2653DA976AC}" type="presParOf" srcId="{328F672D-F9D5-4182-AAE5-B2BF38C05F0B}" destId="{57ED05F0-34E7-468F-9C66-6145F2A5A832}" srcOrd="2" destOrd="0" presId="urn:microsoft.com/office/officeart/2005/8/layout/default"/>
    <dgm:cxn modelId="{08127339-2253-4B62-845E-8DF945ADA951}" type="presParOf" srcId="{328F672D-F9D5-4182-AAE5-B2BF38C05F0B}" destId="{CF7B8469-D968-42F7-B1D1-5E67548BF646}" srcOrd="3" destOrd="0" presId="urn:microsoft.com/office/officeart/2005/8/layout/default"/>
    <dgm:cxn modelId="{342376A0-C060-4F68-BF4D-D78D12872240}" type="presParOf" srcId="{328F672D-F9D5-4182-AAE5-B2BF38C05F0B}" destId="{98AD807B-998F-45EA-A765-1E451980570C}" srcOrd="4" destOrd="0" presId="urn:microsoft.com/office/officeart/2005/8/layout/default"/>
    <dgm:cxn modelId="{762DCF3F-3C8D-4430-8F67-76ACD44B61DB}" type="presParOf" srcId="{328F672D-F9D5-4182-AAE5-B2BF38C05F0B}" destId="{51C95B4F-7528-4243-A00B-D618E3FFF65E}" srcOrd="5" destOrd="0" presId="urn:microsoft.com/office/officeart/2005/8/layout/default"/>
    <dgm:cxn modelId="{3D5EA51B-942E-4BE5-93DA-C2C6055E6A7D}" type="presParOf" srcId="{328F672D-F9D5-4182-AAE5-B2BF38C05F0B}" destId="{C4A487BD-4E7A-48D2-B374-71F22468385E}" srcOrd="6" destOrd="0" presId="urn:microsoft.com/office/officeart/2005/8/layout/default"/>
    <dgm:cxn modelId="{D9C9E3A8-63E8-41C6-BB46-E0CFB51007E7}" type="presParOf" srcId="{328F672D-F9D5-4182-AAE5-B2BF38C05F0B}" destId="{4BDF9F4B-535F-42DB-8A8B-29E8421E0C43}" srcOrd="7" destOrd="0" presId="urn:microsoft.com/office/officeart/2005/8/layout/default"/>
    <dgm:cxn modelId="{253CF534-E9E2-43C2-A7FD-7267467645B9}" type="presParOf" srcId="{328F672D-F9D5-4182-AAE5-B2BF38C05F0B}" destId="{E4A97A25-EAC5-46BA-9748-BE13D96B6339}" srcOrd="8" destOrd="0" presId="urn:microsoft.com/office/officeart/2005/8/layout/default"/>
    <dgm:cxn modelId="{04713F8A-9D35-428F-9F78-98E8E4275779}" type="presParOf" srcId="{328F672D-F9D5-4182-AAE5-B2BF38C05F0B}" destId="{CB062B03-7520-4D0A-B018-4E79FA4496AD}" srcOrd="9" destOrd="0" presId="urn:microsoft.com/office/officeart/2005/8/layout/default"/>
    <dgm:cxn modelId="{8CB352E9-1287-40B7-9F5A-D5E2EB926085}" type="presParOf" srcId="{328F672D-F9D5-4182-AAE5-B2BF38C05F0B}" destId="{22A3E35B-3F39-4CC7-B566-779305C3FA4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05DFE1-56A5-43A3-B9E2-1941E6190BF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3CEA088-4539-4FF6-8E3D-2BE3E7CE01E3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Data Controller</a:t>
          </a:r>
        </a:p>
      </dgm:t>
    </dgm:pt>
    <dgm:pt modelId="{4964EC0F-37F6-4565-997B-CF848FC92740}" type="parTrans" cxnId="{0F38F892-9186-417D-A25F-39E61455591A}">
      <dgm:prSet/>
      <dgm:spPr/>
      <dgm:t>
        <a:bodyPr/>
        <a:lstStyle/>
        <a:p>
          <a:endParaRPr lang="en-US"/>
        </a:p>
      </dgm:t>
    </dgm:pt>
    <dgm:pt modelId="{418EC60C-112A-4052-AED5-EA63FDD87B73}" type="sibTrans" cxnId="{0F38F892-9186-417D-A25F-39E61455591A}">
      <dgm:prSet/>
      <dgm:spPr/>
      <dgm:t>
        <a:bodyPr/>
        <a:lstStyle/>
        <a:p>
          <a:endParaRPr lang="en-US"/>
        </a:p>
      </dgm:t>
    </dgm:pt>
    <dgm:pt modelId="{E7324B7D-BF0A-4AED-8B9B-5BD8C3BDE7AB}">
      <dgm:prSet phldrT="[Text]"/>
      <dgm:spPr>
        <a:solidFill>
          <a:srgbClr val="003399"/>
        </a:solidFill>
      </dgm:spPr>
      <dgm:t>
        <a:bodyPr/>
        <a:lstStyle/>
        <a:p>
          <a:r>
            <a:rPr lang="en-US" dirty="0"/>
            <a:t>Data Processor</a:t>
          </a:r>
        </a:p>
      </dgm:t>
    </dgm:pt>
    <dgm:pt modelId="{EBF7ABB1-69C4-4360-9005-41343C5D7DDA}" type="parTrans" cxnId="{F57CAA97-C2B6-46B3-8FAC-9A7427EF4D66}">
      <dgm:prSet/>
      <dgm:spPr/>
      <dgm:t>
        <a:bodyPr/>
        <a:lstStyle/>
        <a:p>
          <a:endParaRPr lang="en-US"/>
        </a:p>
      </dgm:t>
    </dgm:pt>
    <dgm:pt modelId="{4D786D7A-F31B-4486-8D06-408E032AF8F5}" type="sibTrans" cxnId="{F57CAA97-C2B6-46B3-8FAC-9A7427EF4D66}">
      <dgm:prSet/>
      <dgm:spPr/>
      <dgm:t>
        <a:bodyPr/>
        <a:lstStyle/>
        <a:p>
          <a:endParaRPr lang="en-US"/>
        </a:p>
      </dgm:t>
    </dgm:pt>
    <dgm:pt modelId="{3046CF7E-3CD6-4D28-A012-63FF11812699}">
      <dgm:prSet phldrT="[Text]"/>
      <dgm:spPr>
        <a:ln>
          <a:solidFill>
            <a:schemeClr val="accent6"/>
          </a:solidFill>
        </a:ln>
      </dgm:spPr>
      <dgm:t>
        <a:bodyPr/>
        <a:lstStyle/>
        <a:p>
          <a:r>
            <a:rPr lang="en-US" dirty="0"/>
            <a:t>A controller determines the purposes and means for processing personal data</a:t>
          </a:r>
        </a:p>
      </dgm:t>
    </dgm:pt>
    <dgm:pt modelId="{7D08551B-7B37-4AC3-B2BB-E32547B5BB97}" type="parTrans" cxnId="{97650C79-3BA0-4295-8A52-870F14666388}">
      <dgm:prSet/>
      <dgm:spPr/>
      <dgm:t>
        <a:bodyPr/>
        <a:lstStyle/>
        <a:p>
          <a:endParaRPr lang="en-US"/>
        </a:p>
      </dgm:t>
    </dgm:pt>
    <dgm:pt modelId="{57A3D75C-468D-4C92-A612-73CCAD951F9D}" type="sibTrans" cxnId="{97650C79-3BA0-4295-8A52-870F14666388}">
      <dgm:prSet/>
      <dgm:spPr/>
      <dgm:t>
        <a:bodyPr/>
        <a:lstStyle/>
        <a:p>
          <a:endParaRPr lang="en-US"/>
        </a:p>
      </dgm:t>
    </dgm:pt>
    <dgm:pt modelId="{C1BC5BB7-6D21-427F-A407-DE548AEF7EBA}">
      <dgm:prSet phldrT="[Text]"/>
      <dgm:spPr>
        <a:ln>
          <a:solidFill>
            <a:srgbClr val="003399"/>
          </a:solidFill>
        </a:ln>
      </dgm:spPr>
      <dgm:t>
        <a:bodyPr/>
        <a:lstStyle/>
        <a:p>
          <a:r>
            <a:rPr lang="en-US" dirty="0"/>
            <a:t>A processor is responsible for processing personal data on behalf of a controller.</a:t>
          </a:r>
        </a:p>
      </dgm:t>
    </dgm:pt>
    <dgm:pt modelId="{C56DBA32-1366-460F-BCA4-0501A93B43E1}" type="parTrans" cxnId="{E879BE06-D8DE-4D03-BC31-9914EE78B787}">
      <dgm:prSet/>
      <dgm:spPr/>
      <dgm:t>
        <a:bodyPr/>
        <a:lstStyle/>
        <a:p>
          <a:endParaRPr lang="en-US"/>
        </a:p>
      </dgm:t>
    </dgm:pt>
    <dgm:pt modelId="{76021DCC-0C58-4D0C-BF73-0E9711DC3DBD}" type="sibTrans" cxnId="{E879BE06-D8DE-4D03-BC31-9914EE78B787}">
      <dgm:prSet/>
      <dgm:spPr/>
      <dgm:t>
        <a:bodyPr/>
        <a:lstStyle/>
        <a:p>
          <a:endParaRPr lang="en-US"/>
        </a:p>
      </dgm:t>
    </dgm:pt>
    <dgm:pt modelId="{5960043A-EE19-4649-B144-EF094AC5DA9A}" type="pres">
      <dgm:prSet presAssocID="{0A05DFE1-56A5-43A3-B9E2-1941E6190BF5}" presName="linear" presStyleCnt="0">
        <dgm:presLayoutVars>
          <dgm:dir/>
          <dgm:animLvl val="lvl"/>
          <dgm:resizeHandles val="exact"/>
        </dgm:presLayoutVars>
      </dgm:prSet>
      <dgm:spPr/>
    </dgm:pt>
    <dgm:pt modelId="{AC92FE35-7404-4B77-9F43-6F178D227316}" type="pres">
      <dgm:prSet presAssocID="{13CEA088-4539-4FF6-8E3D-2BE3E7CE01E3}" presName="parentLin" presStyleCnt="0"/>
      <dgm:spPr/>
    </dgm:pt>
    <dgm:pt modelId="{5758C29A-B0D4-4170-9C29-F48ADCA2A56C}" type="pres">
      <dgm:prSet presAssocID="{13CEA088-4539-4FF6-8E3D-2BE3E7CE01E3}" presName="parentLeftMargin" presStyleLbl="node1" presStyleIdx="0" presStyleCnt="2"/>
      <dgm:spPr/>
    </dgm:pt>
    <dgm:pt modelId="{3133028F-A052-4420-89D7-C76F79F947B4}" type="pres">
      <dgm:prSet presAssocID="{13CEA088-4539-4FF6-8E3D-2BE3E7CE01E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193E078-9441-4A8F-AFDB-BD87187BD073}" type="pres">
      <dgm:prSet presAssocID="{13CEA088-4539-4FF6-8E3D-2BE3E7CE01E3}" presName="negativeSpace" presStyleCnt="0"/>
      <dgm:spPr/>
    </dgm:pt>
    <dgm:pt modelId="{9583EBCF-2C28-4428-B289-BB68C0FDBFE2}" type="pres">
      <dgm:prSet presAssocID="{13CEA088-4539-4FF6-8E3D-2BE3E7CE01E3}" presName="childText" presStyleLbl="conFgAcc1" presStyleIdx="0" presStyleCnt="2">
        <dgm:presLayoutVars>
          <dgm:bulletEnabled val="1"/>
        </dgm:presLayoutVars>
      </dgm:prSet>
      <dgm:spPr/>
    </dgm:pt>
    <dgm:pt modelId="{EAD97FDA-1877-4685-B9A6-11A54EB005D2}" type="pres">
      <dgm:prSet presAssocID="{418EC60C-112A-4052-AED5-EA63FDD87B73}" presName="spaceBetweenRectangles" presStyleCnt="0"/>
      <dgm:spPr/>
    </dgm:pt>
    <dgm:pt modelId="{95571680-9616-49B9-938F-A5038A9D7C18}" type="pres">
      <dgm:prSet presAssocID="{E7324B7D-BF0A-4AED-8B9B-5BD8C3BDE7AB}" presName="parentLin" presStyleCnt="0"/>
      <dgm:spPr/>
    </dgm:pt>
    <dgm:pt modelId="{B23E7AA8-52B3-4129-AC37-344C80A6AB83}" type="pres">
      <dgm:prSet presAssocID="{E7324B7D-BF0A-4AED-8B9B-5BD8C3BDE7AB}" presName="parentLeftMargin" presStyleLbl="node1" presStyleIdx="0" presStyleCnt="2"/>
      <dgm:spPr/>
    </dgm:pt>
    <dgm:pt modelId="{3758DFDB-7DD2-4636-8DAE-0E1F1D255C9E}" type="pres">
      <dgm:prSet presAssocID="{E7324B7D-BF0A-4AED-8B9B-5BD8C3BDE7A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D590D3B-56DB-4044-87E2-0661FB492CDE}" type="pres">
      <dgm:prSet presAssocID="{E7324B7D-BF0A-4AED-8B9B-5BD8C3BDE7AB}" presName="negativeSpace" presStyleCnt="0"/>
      <dgm:spPr/>
    </dgm:pt>
    <dgm:pt modelId="{A85D8BFD-4500-4F0A-B55C-5ADEA9BA6BAA}" type="pres">
      <dgm:prSet presAssocID="{E7324B7D-BF0A-4AED-8B9B-5BD8C3BDE7A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879BE06-D8DE-4D03-BC31-9914EE78B787}" srcId="{E7324B7D-BF0A-4AED-8B9B-5BD8C3BDE7AB}" destId="{C1BC5BB7-6D21-427F-A407-DE548AEF7EBA}" srcOrd="0" destOrd="0" parTransId="{C56DBA32-1366-460F-BCA4-0501A93B43E1}" sibTransId="{76021DCC-0C58-4D0C-BF73-0E9711DC3DBD}"/>
    <dgm:cxn modelId="{9688B81D-6F4A-428F-9375-354675B18D9D}" type="presOf" srcId="{C1BC5BB7-6D21-427F-A407-DE548AEF7EBA}" destId="{A85D8BFD-4500-4F0A-B55C-5ADEA9BA6BAA}" srcOrd="0" destOrd="0" presId="urn:microsoft.com/office/officeart/2005/8/layout/list1"/>
    <dgm:cxn modelId="{89B0C450-CC87-4DC2-9514-1152F345F15B}" type="presOf" srcId="{0A05DFE1-56A5-43A3-B9E2-1941E6190BF5}" destId="{5960043A-EE19-4649-B144-EF094AC5DA9A}" srcOrd="0" destOrd="0" presId="urn:microsoft.com/office/officeart/2005/8/layout/list1"/>
    <dgm:cxn modelId="{97650C79-3BA0-4295-8A52-870F14666388}" srcId="{13CEA088-4539-4FF6-8E3D-2BE3E7CE01E3}" destId="{3046CF7E-3CD6-4D28-A012-63FF11812699}" srcOrd="0" destOrd="0" parTransId="{7D08551B-7B37-4AC3-B2BB-E32547B5BB97}" sibTransId="{57A3D75C-468D-4C92-A612-73CCAD951F9D}"/>
    <dgm:cxn modelId="{1C039D7B-6891-479F-B46D-82FB65F43C1B}" type="presOf" srcId="{E7324B7D-BF0A-4AED-8B9B-5BD8C3BDE7AB}" destId="{3758DFDB-7DD2-4636-8DAE-0E1F1D255C9E}" srcOrd="1" destOrd="0" presId="urn:microsoft.com/office/officeart/2005/8/layout/list1"/>
    <dgm:cxn modelId="{169DFF86-F588-412D-A44B-E3FA4A6FD4FB}" type="presOf" srcId="{13CEA088-4539-4FF6-8E3D-2BE3E7CE01E3}" destId="{3133028F-A052-4420-89D7-C76F79F947B4}" srcOrd="1" destOrd="0" presId="urn:microsoft.com/office/officeart/2005/8/layout/list1"/>
    <dgm:cxn modelId="{7B35968C-C7A5-45BE-868B-8A4604F53462}" type="presOf" srcId="{3046CF7E-3CD6-4D28-A012-63FF11812699}" destId="{9583EBCF-2C28-4428-B289-BB68C0FDBFE2}" srcOrd="0" destOrd="0" presId="urn:microsoft.com/office/officeart/2005/8/layout/list1"/>
    <dgm:cxn modelId="{0F38F892-9186-417D-A25F-39E61455591A}" srcId="{0A05DFE1-56A5-43A3-B9E2-1941E6190BF5}" destId="{13CEA088-4539-4FF6-8E3D-2BE3E7CE01E3}" srcOrd="0" destOrd="0" parTransId="{4964EC0F-37F6-4565-997B-CF848FC92740}" sibTransId="{418EC60C-112A-4052-AED5-EA63FDD87B73}"/>
    <dgm:cxn modelId="{F57CAA97-C2B6-46B3-8FAC-9A7427EF4D66}" srcId="{0A05DFE1-56A5-43A3-B9E2-1941E6190BF5}" destId="{E7324B7D-BF0A-4AED-8B9B-5BD8C3BDE7AB}" srcOrd="1" destOrd="0" parTransId="{EBF7ABB1-69C4-4360-9005-41343C5D7DDA}" sibTransId="{4D786D7A-F31B-4486-8D06-408E032AF8F5}"/>
    <dgm:cxn modelId="{3796E7DF-D8E0-4D0F-B960-22EFE9D20E13}" type="presOf" srcId="{E7324B7D-BF0A-4AED-8B9B-5BD8C3BDE7AB}" destId="{B23E7AA8-52B3-4129-AC37-344C80A6AB83}" srcOrd="0" destOrd="0" presId="urn:microsoft.com/office/officeart/2005/8/layout/list1"/>
    <dgm:cxn modelId="{BF80C2EC-C77D-4600-9CAD-4D7425D119E0}" type="presOf" srcId="{13CEA088-4539-4FF6-8E3D-2BE3E7CE01E3}" destId="{5758C29A-B0D4-4170-9C29-F48ADCA2A56C}" srcOrd="0" destOrd="0" presId="urn:microsoft.com/office/officeart/2005/8/layout/list1"/>
    <dgm:cxn modelId="{0AFC018A-1F65-47D6-A70A-585D914CB47E}" type="presParOf" srcId="{5960043A-EE19-4649-B144-EF094AC5DA9A}" destId="{AC92FE35-7404-4B77-9F43-6F178D227316}" srcOrd="0" destOrd="0" presId="urn:microsoft.com/office/officeart/2005/8/layout/list1"/>
    <dgm:cxn modelId="{4C6293F4-32AE-409E-B329-976F0207008B}" type="presParOf" srcId="{AC92FE35-7404-4B77-9F43-6F178D227316}" destId="{5758C29A-B0D4-4170-9C29-F48ADCA2A56C}" srcOrd="0" destOrd="0" presId="urn:microsoft.com/office/officeart/2005/8/layout/list1"/>
    <dgm:cxn modelId="{E5CEE49F-2C20-47E6-B5F9-D885BDE30EB5}" type="presParOf" srcId="{AC92FE35-7404-4B77-9F43-6F178D227316}" destId="{3133028F-A052-4420-89D7-C76F79F947B4}" srcOrd="1" destOrd="0" presId="urn:microsoft.com/office/officeart/2005/8/layout/list1"/>
    <dgm:cxn modelId="{DD89C290-CB98-4AF3-8977-27D80DA08774}" type="presParOf" srcId="{5960043A-EE19-4649-B144-EF094AC5DA9A}" destId="{A193E078-9441-4A8F-AFDB-BD87187BD073}" srcOrd="1" destOrd="0" presId="urn:microsoft.com/office/officeart/2005/8/layout/list1"/>
    <dgm:cxn modelId="{0E0670EC-89C3-4286-9DD8-D85A11A2350E}" type="presParOf" srcId="{5960043A-EE19-4649-B144-EF094AC5DA9A}" destId="{9583EBCF-2C28-4428-B289-BB68C0FDBFE2}" srcOrd="2" destOrd="0" presId="urn:microsoft.com/office/officeart/2005/8/layout/list1"/>
    <dgm:cxn modelId="{1AD1AFD0-7D77-44D4-AA02-EDBEA96E4775}" type="presParOf" srcId="{5960043A-EE19-4649-B144-EF094AC5DA9A}" destId="{EAD97FDA-1877-4685-B9A6-11A54EB005D2}" srcOrd="3" destOrd="0" presId="urn:microsoft.com/office/officeart/2005/8/layout/list1"/>
    <dgm:cxn modelId="{F44A2A33-E609-47C5-9D04-8CC9F88BBADA}" type="presParOf" srcId="{5960043A-EE19-4649-B144-EF094AC5DA9A}" destId="{95571680-9616-49B9-938F-A5038A9D7C18}" srcOrd="4" destOrd="0" presId="urn:microsoft.com/office/officeart/2005/8/layout/list1"/>
    <dgm:cxn modelId="{B4337ABE-0F86-40DD-9577-7C751CED35CF}" type="presParOf" srcId="{95571680-9616-49B9-938F-A5038A9D7C18}" destId="{B23E7AA8-52B3-4129-AC37-344C80A6AB83}" srcOrd="0" destOrd="0" presId="urn:microsoft.com/office/officeart/2005/8/layout/list1"/>
    <dgm:cxn modelId="{C813723F-97C0-4704-8AEF-C1BC0CA4C323}" type="presParOf" srcId="{95571680-9616-49B9-938F-A5038A9D7C18}" destId="{3758DFDB-7DD2-4636-8DAE-0E1F1D255C9E}" srcOrd="1" destOrd="0" presId="urn:microsoft.com/office/officeart/2005/8/layout/list1"/>
    <dgm:cxn modelId="{4DD61446-AD77-4D07-AE26-9EDDA62AB7F1}" type="presParOf" srcId="{5960043A-EE19-4649-B144-EF094AC5DA9A}" destId="{8D590D3B-56DB-4044-87E2-0661FB492CDE}" srcOrd="5" destOrd="0" presId="urn:microsoft.com/office/officeart/2005/8/layout/list1"/>
    <dgm:cxn modelId="{40DDAB19-B6E6-4D8C-ABBC-A6DFF42AD5C8}" type="presParOf" srcId="{5960043A-EE19-4649-B144-EF094AC5DA9A}" destId="{A85D8BFD-4500-4F0A-B55C-5ADEA9BA6BA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0DF63E-CE9B-40F8-A131-1FA37DEE9919}" type="doc">
      <dgm:prSet loTypeId="urn:microsoft.com/office/officeart/2009/3/layout/BlockDescending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0516EF82-F893-4CC3-8929-3FB3C20822EB}">
      <dgm:prSet phldrT="[Text]"/>
      <dgm:spPr>
        <a:solidFill>
          <a:schemeClr val="accent6"/>
        </a:solidFill>
      </dgm:spPr>
      <dgm:t>
        <a:bodyPr/>
        <a:lstStyle/>
        <a:p>
          <a:r>
            <a:rPr lang="en-NZ" dirty="0"/>
            <a:t>Data Controller</a:t>
          </a:r>
        </a:p>
      </dgm:t>
    </dgm:pt>
    <dgm:pt modelId="{D5A8E1F8-ABEC-48FC-80AE-46D516213F80}" type="parTrans" cxnId="{BD2A3B78-7404-435A-B032-E5E47360EA9A}">
      <dgm:prSet/>
      <dgm:spPr/>
      <dgm:t>
        <a:bodyPr/>
        <a:lstStyle/>
        <a:p>
          <a:endParaRPr lang="en-NZ"/>
        </a:p>
      </dgm:t>
    </dgm:pt>
    <dgm:pt modelId="{3A08CA71-D3BC-433A-B1FF-7C8F962DCB56}" type="sibTrans" cxnId="{BD2A3B78-7404-435A-B032-E5E47360EA9A}">
      <dgm:prSet/>
      <dgm:spPr/>
      <dgm:t>
        <a:bodyPr/>
        <a:lstStyle/>
        <a:p>
          <a:endParaRPr lang="en-NZ"/>
        </a:p>
      </dgm:t>
    </dgm:pt>
    <dgm:pt modelId="{DD81FC83-0F24-4E11-B47E-10BE3AABBA48}">
      <dgm:prSet phldrT="[Text]"/>
      <dgm:spPr/>
      <dgm:t>
        <a:bodyPr/>
        <a:lstStyle/>
        <a:p>
          <a:r>
            <a:rPr lang="en-NZ" dirty="0"/>
            <a:t>Adopt data protection policies</a:t>
          </a:r>
        </a:p>
      </dgm:t>
    </dgm:pt>
    <dgm:pt modelId="{DE7737C1-D990-42B2-898A-EB19FEEAF58C}" type="parTrans" cxnId="{B8C40ECF-5D2A-43F5-8FD1-F5AC1B6F81F1}">
      <dgm:prSet/>
      <dgm:spPr/>
      <dgm:t>
        <a:bodyPr/>
        <a:lstStyle/>
        <a:p>
          <a:endParaRPr lang="en-NZ"/>
        </a:p>
      </dgm:t>
    </dgm:pt>
    <dgm:pt modelId="{1C8521AE-BDB6-4F9E-A1F4-026872B52304}" type="sibTrans" cxnId="{B8C40ECF-5D2A-43F5-8FD1-F5AC1B6F81F1}">
      <dgm:prSet/>
      <dgm:spPr/>
      <dgm:t>
        <a:bodyPr/>
        <a:lstStyle/>
        <a:p>
          <a:endParaRPr lang="en-NZ"/>
        </a:p>
      </dgm:t>
    </dgm:pt>
    <dgm:pt modelId="{3517BA35-1B2C-4C22-819F-A744E930DB73}">
      <dgm:prSet phldrT="[Text]"/>
      <dgm:spPr/>
      <dgm:t>
        <a:bodyPr/>
        <a:lstStyle/>
        <a:p>
          <a:r>
            <a:rPr lang="en-NZ" dirty="0"/>
            <a:t>Formalise contracts</a:t>
          </a:r>
        </a:p>
      </dgm:t>
    </dgm:pt>
    <dgm:pt modelId="{75EE5F3C-F554-4C43-ABA4-CF0A50694A1F}" type="parTrans" cxnId="{BB88851E-7CF5-4B48-BDEE-1086FA8F2158}">
      <dgm:prSet/>
      <dgm:spPr/>
      <dgm:t>
        <a:bodyPr/>
        <a:lstStyle/>
        <a:p>
          <a:endParaRPr lang="en-NZ"/>
        </a:p>
      </dgm:t>
    </dgm:pt>
    <dgm:pt modelId="{BCE3CF47-BE1D-4E2D-86CD-F8A10388AE9F}" type="sibTrans" cxnId="{BB88851E-7CF5-4B48-BDEE-1086FA8F2158}">
      <dgm:prSet/>
      <dgm:spPr/>
      <dgm:t>
        <a:bodyPr/>
        <a:lstStyle/>
        <a:p>
          <a:endParaRPr lang="en-NZ"/>
        </a:p>
      </dgm:t>
    </dgm:pt>
    <dgm:pt modelId="{DE86BFF7-A957-43EE-A750-A1FD9CB877BA}">
      <dgm:prSet phldrT="[Text]"/>
      <dgm:spPr>
        <a:solidFill>
          <a:srgbClr val="003399"/>
        </a:solidFill>
      </dgm:spPr>
      <dgm:t>
        <a:bodyPr/>
        <a:lstStyle/>
        <a:p>
          <a:r>
            <a:rPr lang="en-NZ" dirty="0"/>
            <a:t>Data Processor</a:t>
          </a:r>
        </a:p>
      </dgm:t>
    </dgm:pt>
    <dgm:pt modelId="{46BC4708-2061-4375-8EB6-F29F1788F21E}" type="parTrans" cxnId="{BFE39184-5AEF-43D6-9918-A411A83C9AB5}">
      <dgm:prSet/>
      <dgm:spPr/>
      <dgm:t>
        <a:bodyPr/>
        <a:lstStyle/>
        <a:p>
          <a:endParaRPr lang="en-NZ"/>
        </a:p>
      </dgm:t>
    </dgm:pt>
    <dgm:pt modelId="{4431F1DE-8130-4ADF-8BE4-7D3BE01B960D}" type="sibTrans" cxnId="{BFE39184-5AEF-43D6-9918-A411A83C9AB5}">
      <dgm:prSet/>
      <dgm:spPr/>
      <dgm:t>
        <a:bodyPr/>
        <a:lstStyle/>
        <a:p>
          <a:endParaRPr lang="en-NZ"/>
        </a:p>
      </dgm:t>
    </dgm:pt>
    <dgm:pt modelId="{F62C339A-1A93-4039-A84E-9B98D691D80D}">
      <dgm:prSet phldrT="[Text]"/>
      <dgm:spPr/>
      <dgm:t>
        <a:bodyPr/>
        <a:lstStyle/>
        <a:p>
          <a:r>
            <a:rPr lang="en-NZ" dirty="0"/>
            <a:t>Ensure contract with controller</a:t>
          </a:r>
        </a:p>
      </dgm:t>
    </dgm:pt>
    <dgm:pt modelId="{012618ED-0742-453E-BB5B-A97BCC99E4C5}" type="parTrans" cxnId="{78CC1E64-C66D-4286-A34E-C5E1F3BFADD2}">
      <dgm:prSet/>
      <dgm:spPr/>
      <dgm:t>
        <a:bodyPr/>
        <a:lstStyle/>
        <a:p>
          <a:endParaRPr lang="en-NZ"/>
        </a:p>
      </dgm:t>
    </dgm:pt>
    <dgm:pt modelId="{D767C7EA-5CFF-4069-98E6-9CEEDCFC30B1}" type="sibTrans" cxnId="{78CC1E64-C66D-4286-A34E-C5E1F3BFADD2}">
      <dgm:prSet/>
      <dgm:spPr/>
      <dgm:t>
        <a:bodyPr/>
        <a:lstStyle/>
        <a:p>
          <a:endParaRPr lang="en-NZ"/>
        </a:p>
      </dgm:t>
    </dgm:pt>
    <dgm:pt modelId="{DC948216-0341-4339-9581-3AFB661CDC85}">
      <dgm:prSet phldrT="[Text]"/>
      <dgm:spPr>
        <a:solidFill>
          <a:schemeClr val="accent4"/>
        </a:solidFill>
      </dgm:spPr>
      <dgm:t>
        <a:bodyPr/>
        <a:lstStyle/>
        <a:p>
          <a:r>
            <a:rPr lang="en-NZ" dirty="0"/>
            <a:t>Sub-processor</a:t>
          </a:r>
        </a:p>
      </dgm:t>
    </dgm:pt>
    <dgm:pt modelId="{3A20A060-6FF1-455B-9828-8005D0FA896F}" type="parTrans" cxnId="{DF579EBF-AB53-4A81-BFF0-2C1F03B7D357}">
      <dgm:prSet/>
      <dgm:spPr/>
      <dgm:t>
        <a:bodyPr/>
        <a:lstStyle/>
        <a:p>
          <a:endParaRPr lang="en-NZ"/>
        </a:p>
      </dgm:t>
    </dgm:pt>
    <dgm:pt modelId="{524134E2-D548-4D43-8BC1-D771AD271ED7}" type="sibTrans" cxnId="{DF579EBF-AB53-4A81-BFF0-2C1F03B7D357}">
      <dgm:prSet/>
      <dgm:spPr/>
      <dgm:t>
        <a:bodyPr/>
        <a:lstStyle/>
        <a:p>
          <a:endParaRPr lang="en-NZ"/>
        </a:p>
      </dgm:t>
    </dgm:pt>
    <dgm:pt modelId="{A44984DA-81F1-4D4A-B471-18C71E744514}">
      <dgm:prSet phldrT="[Text]"/>
      <dgm:spPr/>
      <dgm:t>
        <a:bodyPr/>
        <a:lstStyle/>
        <a:p>
          <a:r>
            <a:rPr lang="en-NZ" dirty="0"/>
            <a:t>Similar to </a:t>
          </a:r>
          <a:r>
            <a:rPr lang="en-NZ" i="1" dirty="0"/>
            <a:t>Data Processor</a:t>
          </a:r>
        </a:p>
      </dgm:t>
    </dgm:pt>
    <dgm:pt modelId="{C0D507FB-80F0-4EE2-B659-5E705101BB67}" type="parTrans" cxnId="{AECFDA84-AB72-46B8-9F2A-2DC7B32D294B}">
      <dgm:prSet/>
      <dgm:spPr/>
      <dgm:t>
        <a:bodyPr/>
        <a:lstStyle/>
        <a:p>
          <a:endParaRPr lang="en-NZ"/>
        </a:p>
      </dgm:t>
    </dgm:pt>
    <dgm:pt modelId="{BB32CF5C-7EC2-4E88-8D9F-C85EEB441C74}" type="sibTrans" cxnId="{AECFDA84-AB72-46B8-9F2A-2DC7B32D294B}">
      <dgm:prSet/>
      <dgm:spPr/>
      <dgm:t>
        <a:bodyPr/>
        <a:lstStyle/>
        <a:p>
          <a:endParaRPr lang="en-NZ"/>
        </a:p>
      </dgm:t>
    </dgm:pt>
    <dgm:pt modelId="{9BAE4742-3B70-437A-9E3E-7CD62B0A568A}">
      <dgm:prSet phldrT="[Text]"/>
      <dgm:spPr/>
      <dgm:t>
        <a:bodyPr/>
        <a:lstStyle/>
        <a:p>
          <a:r>
            <a:rPr lang="en-NZ" dirty="0"/>
            <a:t>Document processing activities</a:t>
          </a:r>
        </a:p>
      </dgm:t>
    </dgm:pt>
    <dgm:pt modelId="{4CA9569A-EA3C-42C8-A785-A555BE4B498C}" type="parTrans" cxnId="{DA80A3E1-2F90-4C38-AE59-6C1F2C0AA5CC}">
      <dgm:prSet/>
      <dgm:spPr/>
      <dgm:t>
        <a:bodyPr/>
        <a:lstStyle/>
        <a:p>
          <a:endParaRPr lang="en-NZ"/>
        </a:p>
      </dgm:t>
    </dgm:pt>
    <dgm:pt modelId="{CC82A91D-FBCD-4682-A1CD-391D1F79A576}" type="sibTrans" cxnId="{DA80A3E1-2F90-4C38-AE59-6C1F2C0AA5CC}">
      <dgm:prSet/>
      <dgm:spPr/>
      <dgm:t>
        <a:bodyPr/>
        <a:lstStyle/>
        <a:p>
          <a:endParaRPr lang="en-NZ"/>
        </a:p>
      </dgm:t>
    </dgm:pt>
    <dgm:pt modelId="{B375A1E6-8EE9-4701-B88D-52A6E8EF8D1D}">
      <dgm:prSet phldrT="[Text]"/>
      <dgm:spPr/>
      <dgm:t>
        <a:bodyPr/>
        <a:lstStyle/>
        <a:p>
          <a:r>
            <a:rPr lang="en-NZ" dirty="0"/>
            <a:t>Implement security measures</a:t>
          </a:r>
        </a:p>
      </dgm:t>
    </dgm:pt>
    <dgm:pt modelId="{630B2597-6CD7-4C8B-BEE8-1464B4A5F684}" type="parTrans" cxnId="{AF19B122-6A37-497D-A1C2-BECFEB914907}">
      <dgm:prSet/>
      <dgm:spPr/>
      <dgm:t>
        <a:bodyPr/>
        <a:lstStyle/>
        <a:p>
          <a:endParaRPr lang="en-NZ"/>
        </a:p>
      </dgm:t>
    </dgm:pt>
    <dgm:pt modelId="{ACFD5ACF-E75C-45B2-8545-D67DFA77A74E}" type="sibTrans" cxnId="{AF19B122-6A37-497D-A1C2-BECFEB914907}">
      <dgm:prSet/>
      <dgm:spPr/>
      <dgm:t>
        <a:bodyPr/>
        <a:lstStyle/>
        <a:p>
          <a:endParaRPr lang="en-NZ"/>
        </a:p>
      </dgm:t>
    </dgm:pt>
    <dgm:pt modelId="{B79CF300-9C5C-44CD-BF27-C77175F35D84}">
      <dgm:prSet phldrT="[Text]"/>
      <dgm:spPr/>
      <dgm:t>
        <a:bodyPr/>
        <a:lstStyle/>
        <a:p>
          <a:r>
            <a:rPr lang="en-NZ" dirty="0"/>
            <a:t>Managing personal data breaches</a:t>
          </a:r>
        </a:p>
      </dgm:t>
    </dgm:pt>
    <dgm:pt modelId="{59AF6976-3E6E-43F7-976B-EC7653880312}" type="parTrans" cxnId="{ADE223D1-11D0-4256-85BA-55734DF7208E}">
      <dgm:prSet/>
      <dgm:spPr/>
      <dgm:t>
        <a:bodyPr/>
        <a:lstStyle/>
        <a:p>
          <a:endParaRPr lang="en-NZ"/>
        </a:p>
      </dgm:t>
    </dgm:pt>
    <dgm:pt modelId="{5A3B9562-049B-4FA0-A2AD-D0415BC42577}" type="sibTrans" cxnId="{ADE223D1-11D0-4256-85BA-55734DF7208E}">
      <dgm:prSet/>
      <dgm:spPr/>
      <dgm:t>
        <a:bodyPr/>
        <a:lstStyle/>
        <a:p>
          <a:endParaRPr lang="en-NZ"/>
        </a:p>
      </dgm:t>
    </dgm:pt>
    <dgm:pt modelId="{2C3BF1AA-8C7C-434D-AFD1-84BAE6AA8108}">
      <dgm:prSet phldrT="[Text]"/>
      <dgm:spPr/>
      <dgm:t>
        <a:bodyPr/>
        <a:lstStyle/>
        <a:p>
          <a:r>
            <a:rPr lang="en-NZ" dirty="0"/>
            <a:t>DPIA</a:t>
          </a:r>
        </a:p>
      </dgm:t>
    </dgm:pt>
    <dgm:pt modelId="{1ABE6BEC-2398-48C4-B8AC-3625A4B97C2E}" type="parTrans" cxnId="{DEC6A3BA-F73E-48EA-9C40-739DFA4F1D4C}">
      <dgm:prSet/>
      <dgm:spPr/>
      <dgm:t>
        <a:bodyPr/>
        <a:lstStyle/>
        <a:p>
          <a:endParaRPr lang="en-NZ"/>
        </a:p>
      </dgm:t>
    </dgm:pt>
    <dgm:pt modelId="{515617BA-04E5-450C-A5DA-91EB2D4F6CE0}" type="sibTrans" cxnId="{DEC6A3BA-F73E-48EA-9C40-739DFA4F1D4C}">
      <dgm:prSet/>
      <dgm:spPr/>
      <dgm:t>
        <a:bodyPr/>
        <a:lstStyle/>
        <a:p>
          <a:endParaRPr lang="en-NZ"/>
        </a:p>
      </dgm:t>
    </dgm:pt>
    <dgm:pt modelId="{920A58B6-78A6-4BCB-BBD2-35A140BDDCFF}">
      <dgm:prSet phldrT="[Text]"/>
      <dgm:spPr/>
      <dgm:t>
        <a:bodyPr/>
        <a:lstStyle/>
        <a:p>
          <a:r>
            <a:rPr lang="en-NZ" dirty="0"/>
            <a:t>Appoint a DPO</a:t>
          </a:r>
        </a:p>
      </dgm:t>
    </dgm:pt>
    <dgm:pt modelId="{3EFDE6CF-7047-4E18-ACBC-1620B23ABF59}" type="parTrans" cxnId="{3348325B-2DC9-4A75-9A48-19EAFEB65CEA}">
      <dgm:prSet/>
      <dgm:spPr/>
      <dgm:t>
        <a:bodyPr/>
        <a:lstStyle/>
        <a:p>
          <a:endParaRPr lang="en-NZ"/>
        </a:p>
      </dgm:t>
    </dgm:pt>
    <dgm:pt modelId="{3849462E-9551-4DF3-B6E8-0E977417CC15}" type="sibTrans" cxnId="{3348325B-2DC9-4A75-9A48-19EAFEB65CEA}">
      <dgm:prSet/>
      <dgm:spPr/>
      <dgm:t>
        <a:bodyPr/>
        <a:lstStyle/>
        <a:p>
          <a:endParaRPr lang="en-NZ"/>
        </a:p>
      </dgm:t>
    </dgm:pt>
    <dgm:pt modelId="{84BB5351-E728-42D4-B823-2E5BB849200F}">
      <dgm:prSet phldrT="[Text]"/>
      <dgm:spPr/>
      <dgm:t>
        <a:bodyPr/>
        <a:lstStyle/>
        <a:p>
          <a:r>
            <a:rPr lang="en-NZ" dirty="0"/>
            <a:t>Record processing activity</a:t>
          </a:r>
        </a:p>
      </dgm:t>
    </dgm:pt>
    <dgm:pt modelId="{D016BC37-39E9-489C-A436-30ABADD3F519}" type="parTrans" cxnId="{4CFC5373-5D99-4760-AC38-C7C7FC03C587}">
      <dgm:prSet/>
      <dgm:spPr/>
      <dgm:t>
        <a:bodyPr/>
        <a:lstStyle/>
        <a:p>
          <a:endParaRPr lang="en-NZ"/>
        </a:p>
      </dgm:t>
    </dgm:pt>
    <dgm:pt modelId="{248B600A-47AF-43D8-980F-BDA50178374D}" type="sibTrans" cxnId="{4CFC5373-5D99-4760-AC38-C7C7FC03C587}">
      <dgm:prSet/>
      <dgm:spPr/>
      <dgm:t>
        <a:bodyPr/>
        <a:lstStyle/>
        <a:p>
          <a:endParaRPr lang="en-NZ"/>
        </a:p>
      </dgm:t>
    </dgm:pt>
    <dgm:pt modelId="{A6237C1E-397D-45FE-B365-2D2FF0EEC2BD}">
      <dgm:prSet phldrT="[Text]"/>
      <dgm:spPr/>
      <dgm:t>
        <a:bodyPr/>
        <a:lstStyle/>
        <a:p>
          <a:r>
            <a:rPr lang="en-NZ" dirty="0"/>
            <a:t>Implement security measures</a:t>
          </a:r>
        </a:p>
      </dgm:t>
    </dgm:pt>
    <dgm:pt modelId="{F10EF2EE-9830-4E5C-B912-3400E814B525}" type="parTrans" cxnId="{9A0A0CFF-D80A-4FF6-8203-C7FFD22444AC}">
      <dgm:prSet/>
      <dgm:spPr/>
      <dgm:t>
        <a:bodyPr/>
        <a:lstStyle/>
        <a:p>
          <a:endParaRPr lang="en-NZ"/>
        </a:p>
      </dgm:t>
    </dgm:pt>
    <dgm:pt modelId="{0A6B08A2-DAC3-43CD-867B-E44D70053257}" type="sibTrans" cxnId="{9A0A0CFF-D80A-4FF6-8203-C7FFD22444AC}">
      <dgm:prSet/>
      <dgm:spPr/>
      <dgm:t>
        <a:bodyPr/>
        <a:lstStyle/>
        <a:p>
          <a:endParaRPr lang="en-NZ"/>
        </a:p>
      </dgm:t>
    </dgm:pt>
    <dgm:pt modelId="{633B81FE-248D-4D7E-B3A4-B19746A6F3A1}">
      <dgm:prSet phldrT="[Text]"/>
      <dgm:spPr/>
      <dgm:t>
        <a:bodyPr/>
        <a:lstStyle/>
        <a:p>
          <a:r>
            <a:rPr lang="en-NZ" dirty="0"/>
            <a:t>Notify controller of breaches</a:t>
          </a:r>
        </a:p>
      </dgm:t>
    </dgm:pt>
    <dgm:pt modelId="{A21EA9DC-3CC4-4FDF-8703-01CA15357F56}" type="parTrans" cxnId="{C26C8048-4FE8-433A-8812-9A52D0DF309F}">
      <dgm:prSet/>
      <dgm:spPr/>
      <dgm:t>
        <a:bodyPr/>
        <a:lstStyle/>
        <a:p>
          <a:endParaRPr lang="en-NZ"/>
        </a:p>
      </dgm:t>
    </dgm:pt>
    <dgm:pt modelId="{1C9FBAAF-53C1-46F8-ABC8-BCAA5E2D560D}" type="sibTrans" cxnId="{C26C8048-4FE8-433A-8812-9A52D0DF309F}">
      <dgm:prSet/>
      <dgm:spPr/>
      <dgm:t>
        <a:bodyPr/>
        <a:lstStyle/>
        <a:p>
          <a:endParaRPr lang="en-NZ"/>
        </a:p>
      </dgm:t>
    </dgm:pt>
    <dgm:pt modelId="{95867683-22D6-4A28-9F4B-A73C0A881F5C}">
      <dgm:prSet phldrT="[Text]"/>
      <dgm:spPr/>
      <dgm:t>
        <a:bodyPr/>
        <a:lstStyle/>
        <a:p>
          <a:r>
            <a:rPr lang="en-NZ" dirty="0"/>
            <a:t>Adhere to certification scheme</a:t>
          </a:r>
        </a:p>
        <a:p>
          <a:endParaRPr lang="en-NZ" dirty="0"/>
        </a:p>
      </dgm:t>
    </dgm:pt>
    <dgm:pt modelId="{7322308B-7AFF-4325-8FCE-0612BB258A96}" type="sibTrans" cxnId="{FC04D9A8-054C-45BA-818B-4E50675B412A}">
      <dgm:prSet/>
      <dgm:spPr/>
      <dgm:t>
        <a:bodyPr/>
        <a:lstStyle/>
        <a:p>
          <a:endParaRPr lang="en-NZ"/>
        </a:p>
      </dgm:t>
    </dgm:pt>
    <dgm:pt modelId="{CCF38CE6-3421-415A-9217-D120175ED875}" type="parTrans" cxnId="{FC04D9A8-054C-45BA-818B-4E50675B412A}">
      <dgm:prSet/>
      <dgm:spPr/>
      <dgm:t>
        <a:bodyPr/>
        <a:lstStyle/>
        <a:p>
          <a:endParaRPr lang="en-NZ"/>
        </a:p>
      </dgm:t>
    </dgm:pt>
    <dgm:pt modelId="{40D4C3EB-4B8E-4BD8-8F7A-EFA67EFA2F3D}" type="pres">
      <dgm:prSet presAssocID="{290DF63E-CE9B-40F8-A131-1FA37DEE9919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F6B9345-6A32-4D92-A07D-FF2475ABFA49}" type="pres">
      <dgm:prSet presAssocID="{0516EF82-F893-4CC3-8929-3FB3C20822EB}" presName="parentText_1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DF01AEAC-A7A9-4D31-9DC4-B97D9697D3E7}" type="pres">
      <dgm:prSet presAssocID="{0516EF82-F893-4CC3-8929-3FB3C20822EB}" presName="childText_1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51F7EFE-F6E2-4D3F-B8D4-95C5E5410DB4}" type="pres">
      <dgm:prSet presAssocID="{0516EF82-F893-4CC3-8929-3FB3C20822EB}" presName="accentShape_1" presStyleCnt="0"/>
      <dgm:spPr/>
    </dgm:pt>
    <dgm:pt modelId="{08265A32-4418-45FE-8103-E10098C9F8FE}" type="pres">
      <dgm:prSet presAssocID="{0516EF82-F893-4CC3-8929-3FB3C20822EB}" presName="imageRepeatNode" presStyleLbl="node1" presStyleIdx="0" presStyleCnt="3"/>
      <dgm:spPr/>
    </dgm:pt>
    <dgm:pt modelId="{1BBFC344-0137-4F8E-8656-1F6C4ABC6C20}" type="pres">
      <dgm:prSet presAssocID="{DE86BFF7-A957-43EE-A750-A1FD9CB877BA}" presName="parentText_2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844C5694-1606-42C7-8883-FE74B8FB1A2B}" type="pres">
      <dgm:prSet presAssocID="{DE86BFF7-A957-43EE-A750-A1FD9CB877BA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7CC06D09-070A-4426-AB97-295D49BE02C1}" type="pres">
      <dgm:prSet presAssocID="{DE86BFF7-A957-43EE-A750-A1FD9CB877BA}" presName="accentShape_2" presStyleCnt="0"/>
      <dgm:spPr/>
    </dgm:pt>
    <dgm:pt modelId="{97EEAD37-37EC-47D0-888A-E0AED0832FEA}" type="pres">
      <dgm:prSet presAssocID="{DE86BFF7-A957-43EE-A750-A1FD9CB877BA}" presName="imageRepeatNode" presStyleLbl="node1" presStyleIdx="1" presStyleCnt="3"/>
      <dgm:spPr/>
    </dgm:pt>
    <dgm:pt modelId="{981EA40F-4614-4531-858A-47FE26F22E78}" type="pres">
      <dgm:prSet presAssocID="{DC948216-0341-4339-9581-3AFB661CDC85}" presName="parentText_3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CF1CF713-2FAD-49B8-966B-8D3D094574AA}" type="pres">
      <dgm:prSet presAssocID="{DC948216-0341-4339-9581-3AFB661CDC85}" presName="childText_3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CB6175BF-1415-4B9A-884C-14A2C305B2D4}" type="pres">
      <dgm:prSet presAssocID="{DC948216-0341-4339-9581-3AFB661CDC85}" presName="accentShape_3" presStyleCnt="0"/>
      <dgm:spPr/>
    </dgm:pt>
    <dgm:pt modelId="{2E632FEC-A200-4868-945B-569A179C05E4}" type="pres">
      <dgm:prSet presAssocID="{DC948216-0341-4339-9581-3AFB661CDC85}" presName="imageRepeatNode" presStyleLbl="node1" presStyleIdx="2" presStyleCnt="3"/>
      <dgm:spPr/>
    </dgm:pt>
  </dgm:ptLst>
  <dgm:cxnLst>
    <dgm:cxn modelId="{13B98100-A984-4CB0-9DFF-FDA49B2F987F}" type="presOf" srcId="{9BAE4742-3B70-437A-9E3E-7CD62B0A568A}" destId="{DF01AEAC-A7A9-4D31-9DC4-B97D9697D3E7}" srcOrd="0" destOrd="2" presId="urn:microsoft.com/office/officeart/2009/3/layout/BlockDescendingList"/>
    <dgm:cxn modelId="{AD175F0A-E19A-4384-9344-0FB63435A940}" type="presOf" srcId="{0516EF82-F893-4CC3-8929-3FB3C20822EB}" destId="{08265A32-4418-45FE-8103-E10098C9F8FE}" srcOrd="1" destOrd="0" presId="urn:microsoft.com/office/officeart/2009/3/layout/BlockDescendingList"/>
    <dgm:cxn modelId="{58C3BF14-ECD8-476D-BD95-FB72F9BC12AE}" type="presOf" srcId="{A44984DA-81F1-4D4A-B471-18C71E744514}" destId="{CF1CF713-2FAD-49B8-966B-8D3D094574AA}" srcOrd="0" destOrd="0" presId="urn:microsoft.com/office/officeart/2009/3/layout/BlockDescendingList"/>
    <dgm:cxn modelId="{BB88851E-7CF5-4B48-BDEE-1086FA8F2158}" srcId="{0516EF82-F893-4CC3-8929-3FB3C20822EB}" destId="{3517BA35-1B2C-4C22-819F-A744E930DB73}" srcOrd="1" destOrd="0" parTransId="{75EE5F3C-F554-4C43-ABA4-CF0A50694A1F}" sibTransId="{BCE3CF47-BE1D-4E2D-86CD-F8A10388AE9F}"/>
    <dgm:cxn modelId="{B2F5D021-C6F5-4CF0-886C-8F732BDF558B}" type="presOf" srcId="{DC948216-0341-4339-9581-3AFB661CDC85}" destId="{981EA40F-4614-4531-858A-47FE26F22E78}" srcOrd="0" destOrd="0" presId="urn:microsoft.com/office/officeart/2009/3/layout/BlockDescendingList"/>
    <dgm:cxn modelId="{AF19B122-6A37-497D-A1C2-BECFEB914907}" srcId="{0516EF82-F893-4CC3-8929-3FB3C20822EB}" destId="{B375A1E6-8EE9-4701-B88D-52A6E8EF8D1D}" srcOrd="3" destOrd="0" parTransId="{630B2597-6CD7-4C8B-BEE8-1464B4A5F684}" sibTransId="{ACFD5ACF-E75C-45B2-8545-D67DFA77A74E}"/>
    <dgm:cxn modelId="{9AADC829-E0F2-4981-9931-4347224B5B60}" type="presOf" srcId="{DE86BFF7-A957-43EE-A750-A1FD9CB877BA}" destId="{97EEAD37-37EC-47D0-888A-E0AED0832FEA}" srcOrd="1" destOrd="0" presId="urn:microsoft.com/office/officeart/2009/3/layout/BlockDescendingList"/>
    <dgm:cxn modelId="{F188F32C-37F1-42B5-9067-8228B4BD8225}" type="presOf" srcId="{84BB5351-E728-42D4-B823-2E5BB849200F}" destId="{844C5694-1606-42C7-8883-FE74B8FB1A2B}" srcOrd="0" destOrd="1" presId="urn:microsoft.com/office/officeart/2009/3/layout/BlockDescendingList"/>
    <dgm:cxn modelId="{EE27383E-4405-499E-A677-F39C77F9A2E5}" type="presOf" srcId="{DC948216-0341-4339-9581-3AFB661CDC85}" destId="{2E632FEC-A200-4868-945B-569A179C05E4}" srcOrd="1" destOrd="0" presId="urn:microsoft.com/office/officeart/2009/3/layout/BlockDescendingList"/>
    <dgm:cxn modelId="{14338940-AA8F-4366-A210-01EAB195932C}" type="presOf" srcId="{DD81FC83-0F24-4E11-B47E-10BE3AABBA48}" destId="{DF01AEAC-A7A9-4D31-9DC4-B97D9697D3E7}" srcOrd="0" destOrd="0" presId="urn:microsoft.com/office/officeart/2009/3/layout/BlockDescendingList"/>
    <dgm:cxn modelId="{3348325B-2DC9-4A75-9A48-19EAFEB65CEA}" srcId="{0516EF82-F893-4CC3-8929-3FB3C20822EB}" destId="{920A58B6-78A6-4BCB-BBD2-35A140BDDCFF}" srcOrd="6" destOrd="0" parTransId="{3EFDE6CF-7047-4E18-ACBC-1620B23ABF59}" sibTransId="{3849462E-9551-4DF3-B6E8-0E977417CC15}"/>
    <dgm:cxn modelId="{38759D63-91F5-426E-9C22-7AC32EA31BD7}" type="presOf" srcId="{DE86BFF7-A957-43EE-A750-A1FD9CB877BA}" destId="{1BBFC344-0137-4F8E-8656-1F6C4ABC6C20}" srcOrd="0" destOrd="0" presId="urn:microsoft.com/office/officeart/2009/3/layout/BlockDescendingList"/>
    <dgm:cxn modelId="{78CC1E64-C66D-4286-A34E-C5E1F3BFADD2}" srcId="{DE86BFF7-A957-43EE-A750-A1FD9CB877BA}" destId="{F62C339A-1A93-4039-A84E-9B98D691D80D}" srcOrd="0" destOrd="0" parTransId="{012618ED-0742-453E-BB5B-A97BCC99E4C5}" sibTransId="{D767C7EA-5CFF-4069-98E6-9CEEDCFC30B1}"/>
    <dgm:cxn modelId="{C0DB9465-7982-43EE-A30C-8AE64FED4BDA}" type="presOf" srcId="{A6237C1E-397D-45FE-B365-2D2FF0EEC2BD}" destId="{844C5694-1606-42C7-8883-FE74B8FB1A2B}" srcOrd="0" destOrd="2" presId="urn:microsoft.com/office/officeart/2009/3/layout/BlockDescendingList"/>
    <dgm:cxn modelId="{A6C71768-680D-40DA-8607-1B88546B11EB}" type="presOf" srcId="{0516EF82-F893-4CC3-8929-3FB3C20822EB}" destId="{BF6B9345-6A32-4D92-A07D-FF2475ABFA49}" srcOrd="0" destOrd="0" presId="urn:microsoft.com/office/officeart/2009/3/layout/BlockDescendingList"/>
    <dgm:cxn modelId="{C26C8048-4FE8-433A-8812-9A52D0DF309F}" srcId="{DE86BFF7-A957-43EE-A750-A1FD9CB877BA}" destId="{633B81FE-248D-4D7E-B3A4-B19746A6F3A1}" srcOrd="3" destOrd="0" parTransId="{A21EA9DC-3CC4-4FDF-8703-01CA15357F56}" sibTransId="{1C9FBAAF-53C1-46F8-ABC8-BCAA5E2D560D}"/>
    <dgm:cxn modelId="{831FB96E-4F59-4D4D-9130-20B1EF98BAB1}" type="presOf" srcId="{F62C339A-1A93-4039-A84E-9B98D691D80D}" destId="{844C5694-1606-42C7-8883-FE74B8FB1A2B}" srcOrd="0" destOrd="0" presId="urn:microsoft.com/office/officeart/2009/3/layout/BlockDescendingList"/>
    <dgm:cxn modelId="{4CFC5373-5D99-4760-AC38-C7C7FC03C587}" srcId="{DE86BFF7-A957-43EE-A750-A1FD9CB877BA}" destId="{84BB5351-E728-42D4-B823-2E5BB849200F}" srcOrd="1" destOrd="0" parTransId="{D016BC37-39E9-489C-A436-30ABADD3F519}" sibTransId="{248B600A-47AF-43D8-980F-BDA50178374D}"/>
    <dgm:cxn modelId="{BD2A3B78-7404-435A-B032-E5E47360EA9A}" srcId="{290DF63E-CE9B-40F8-A131-1FA37DEE9919}" destId="{0516EF82-F893-4CC3-8929-3FB3C20822EB}" srcOrd="0" destOrd="0" parTransId="{D5A8E1F8-ABEC-48FC-80AE-46D516213F80}" sibTransId="{3A08CA71-D3BC-433A-B1FF-7C8F962DCB56}"/>
    <dgm:cxn modelId="{7D304E7A-B37A-4934-AF61-0D0B77E0841A}" type="presOf" srcId="{B79CF300-9C5C-44CD-BF27-C77175F35D84}" destId="{DF01AEAC-A7A9-4D31-9DC4-B97D9697D3E7}" srcOrd="0" destOrd="4" presId="urn:microsoft.com/office/officeart/2009/3/layout/BlockDescendingList"/>
    <dgm:cxn modelId="{BFE39184-5AEF-43D6-9918-A411A83C9AB5}" srcId="{290DF63E-CE9B-40F8-A131-1FA37DEE9919}" destId="{DE86BFF7-A957-43EE-A750-A1FD9CB877BA}" srcOrd="1" destOrd="0" parTransId="{46BC4708-2061-4375-8EB6-F29F1788F21E}" sibTransId="{4431F1DE-8130-4ADF-8BE4-7D3BE01B960D}"/>
    <dgm:cxn modelId="{AECFDA84-AB72-46B8-9F2A-2DC7B32D294B}" srcId="{DC948216-0341-4339-9581-3AFB661CDC85}" destId="{A44984DA-81F1-4D4A-B471-18C71E744514}" srcOrd="0" destOrd="0" parTransId="{C0D507FB-80F0-4EE2-B659-5E705101BB67}" sibTransId="{BB32CF5C-7EC2-4E88-8D9F-C85EEB441C74}"/>
    <dgm:cxn modelId="{B058279D-C7F5-4280-9694-33344FE9D45C}" type="presOf" srcId="{95867683-22D6-4A28-9F4B-A73C0A881F5C}" destId="{DF01AEAC-A7A9-4D31-9DC4-B97D9697D3E7}" srcOrd="0" destOrd="7" presId="urn:microsoft.com/office/officeart/2009/3/layout/BlockDescendingList"/>
    <dgm:cxn modelId="{FC04D9A8-054C-45BA-818B-4E50675B412A}" srcId="{0516EF82-F893-4CC3-8929-3FB3C20822EB}" destId="{95867683-22D6-4A28-9F4B-A73C0A881F5C}" srcOrd="7" destOrd="0" parTransId="{CCF38CE6-3421-415A-9217-D120175ED875}" sibTransId="{7322308B-7AFF-4325-8FCE-0612BB258A96}"/>
    <dgm:cxn modelId="{05DEF1A9-2FA2-42AF-9DFD-5549E0FA6F49}" type="presOf" srcId="{920A58B6-78A6-4BCB-BBD2-35A140BDDCFF}" destId="{DF01AEAC-A7A9-4D31-9DC4-B97D9697D3E7}" srcOrd="0" destOrd="6" presId="urn:microsoft.com/office/officeart/2009/3/layout/BlockDescendingList"/>
    <dgm:cxn modelId="{596728AA-2500-4A05-A422-6B400F85DA2B}" type="presOf" srcId="{290DF63E-CE9B-40F8-A131-1FA37DEE9919}" destId="{40D4C3EB-4B8E-4BD8-8F7A-EFA67EFA2F3D}" srcOrd="0" destOrd="0" presId="urn:microsoft.com/office/officeart/2009/3/layout/BlockDescendingList"/>
    <dgm:cxn modelId="{BC1BF5AA-98B6-4639-A067-610D28DF4AD6}" type="presOf" srcId="{2C3BF1AA-8C7C-434D-AFD1-84BAE6AA8108}" destId="{DF01AEAC-A7A9-4D31-9DC4-B97D9697D3E7}" srcOrd="0" destOrd="5" presId="urn:microsoft.com/office/officeart/2009/3/layout/BlockDescendingList"/>
    <dgm:cxn modelId="{DEC6A3BA-F73E-48EA-9C40-739DFA4F1D4C}" srcId="{0516EF82-F893-4CC3-8929-3FB3C20822EB}" destId="{2C3BF1AA-8C7C-434D-AFD1-84BAE6AA8108}" srcOrd="5" destOrd="0" parTransId="{1ABE6BEC-2398-48C4-B8AC-3625A4B97C2E}" sibTransId="{515617BA-04E5-450C-A5DA-91EB2D4F6CE0}"/>
    <dgm:cxn modelId="{DF579EBF-AB53-4A81-BFF0-2C1F03B7D357}" srcId="{290DF63E-CE9B-40F8-A131-1FA37DEE9919}" destId="{DC948216-0341-4339-9581-3AFB661CDC85}" srcOrd="2" destOrd="0" parTransId="{3A20A060-6FF1-455B-9828-8005D0FA896F}" sibTransId="{524134E2-D548-4D43-8BC1-D771AD271ED7}"/>
    <dgm:cxn modelId="{4FF3F2C8-402D-4B6B-A955-6FEDA270791F}" type="presOf" srcId="{3517BA35-1B2C-4C22-819F-A744E930DB73}" destId="{DF01AEAC-A7A9-4D31-9DC4-B97D9697D3E7}" srcOrd="0" destOrd="1" presId="urn:microsoft.com/office/officeart/2009/3/layout/BlockDescendingList"/>
    <dgm:cxn modelId="{B8C40ECF-5D2A-43F5-8FD1-F5AC1B6F81F1}" srcId="{0516EF82-F893-4CC3-8929-3FB3C20822EB}" destId="{DD81FC83-0F24-4E11-B47E-10BE3AABBA48}" srcOrd="0" destOrd="0" parTransId="{DE7737C1-D990-42B2-898A-EB19FEEAF58C}" sibTransId="{1C8521AE-BDB6-4F9E-A1F4-026872B52304}"/>
    <dgm:cxn modelId="{ADE223D1-11D0-4256-85BA-55734DF7208E}" srcId="{0516EF82-F893-4CC3-8929-3FB3C20822EB}" destId="{B79CF300-9C5C-44CD-BF27-C77175F35D84}" srcOrd="4" destOrd="0" parTransId="{59AF6976-3E6E-43F7-976B-EC7653880312}" sibTransId="{5A3B9562-049B-4FA0-A2AD-D0415BC42577}"/>
    <dgm:cxn modelId="{DA80A3E1-2F90-4C38-AE59-6C1F2C0AA5CC}" srcId="{0516EF82-F893-4CC3-8929-3FB3C20822EB}" destId="{9BAE4742-3B70-437A-9E3E-7CD62B0A568A}" srcOrd="2" destOrd="0" parTransId="{4CA9569A-EA3C-42C8-A785-A555BE4B498C}" sibTransId="{CC82A91D-FBCD-4682-A1CD-391D1F79A576}"/>
    <dgm:cxn modelId="{F983BCEA-CCBF-465E-B5A9-24FE9EF01046}" type="presOf" srcId="{B375A1E6-8EE9-4701-B88D-52A6E8EF8D1D}" destId="{DF01AEAC-A7A9-4D31-9DC4-B97D9697D3E7}" srcOrd="0" destOrd="3" presId="urn:microsoft.com/office/officeart/2009/3/layout/BlockDescendingList"/>
    <dgm:cxn modelId="{115C62EB-5EE5-4EEA-B3A2-B6EA5B1E770A}" type="presOf" srcId="{633B81FE-248D-4D7E-B3A4-B19746A6F3A1}" destId="{844C5694-1606-42C7-8883-FE74B8FB1A2B}" srcOrd="0" destOrd="3" presId="urn:microsoft.com/office/officeart/2009/3/layout/BlockDescendingList"/>
    <dgm:cxn modelId="{9A0A0CFF-D80A-4FF6-8203-C7FFD22444AC}" srcId="{DE86BFF7-A957-43EE-A750-A1FD9CB877BA}" destId="{A6237C1E-397D-45FE-B365-2D2FF0EEC2BD}" srcOrd="2" destOrd="0" parTransId="{F10EF2EE-9830-4E5C-B912-3400E814B525}" sibTransId="{0A6B08A2-DAC3-43CD-867B-E44D70053257}"/>
    <dgm:cxn modelId="{240959F0-CFDE-4658-BD43-17AFEA2DED9E}" type="presParOf" srcId="{40D4C3EB-4B8E-4BD8-8F7A-EFA67EFA2F3D}" destId="{BF6B9345-6A32-4D92-A07D-FF2475ABFA49}" srcOrd="0" destOrd="0" presId="urn:microsoft.com/office/officeart/2009/3/layout/BlockDescendingList"/>
    <dgm:cxn modelId="{F1127739-364B-4E42-B304-54EFDA05412A}" type="presParOf" srcId="{40D4C3EB-4B8E-4BD8-8F7A-EFA67EFA2F3D}" destId="{DF01AEAC-A7A9-4D31-9DC4-B97D9697D3E7}" srcOrd="1" destOrd="0" presId="urn:microsoft.com/office/officeart/2009/3/layout/BlockDescendingList"/>
    <dgm:cxn modelId="{FFAE2F72-8577-4569-B1C1-E3C1A79F49AB}" type="presParOf" srcId="{40D4C3EB-4B8E-4BD8-8F7A-EFA67EFA2F3D}" destId="{B51F7EFE-F6E2-4D3F-B8D4-95C5E5410DB4}" srcOrd="2" destOrd="0" presId="urn:microsoft.com/office/officeart/2009/3/layout/BlockDescendingList"/>
    <dgm:cxn modelId="{F3EA384B-231B-4DBE-AA21-62FCBED86A10}" type="presParOf" srcId="{B51F7EFE-F6E2-4D3F-B8D4-95C5E5410DB4}" destId="{08265A32-4418-45FE-8103-E10098C9F8FE}" srcOrd="0" destOrd="0" presId="urn:microsoft.com/office/officeart/2009/3/layout/BlockDescendingList"/>
    <dgm:cxn modelId="{28A973B0-4056-4F8D-AD41-54ABCFCD547C}" type="presParOf" srcId="{40D4C3EB-4B8E-4BD8-8F7A-EFA67EFA2F3D}" destId="{1BBFC344-0137-4F8E-8656-1F6C4ABC6C20}" srcOrd="3" destOrd="0" presId="urn:microsoft.com/office/officeart/2009/3/layout/BlockDescendingList"/>
    <dgm:cxn modelId="{C9BFE63D-B08D-4A54-8D56-71D65716C793}" type="presParOf" srcId="{40D4C3EB-4B8E-4BD8-8F7A-EFA67EFA2F3D}" destId="{844C5694-1606-42C7-8883-FE74B8FB1A2B}" srcOrd="4" destOrd="0" presId="urn:microsoft.com/office/officeart/2009/3/layout/BlockDescendingList"/>
    <dgm:cxn modelId="{7874EFA0-41D3-4EBE-A18E-145B61B2A1FD}" type="presParOf" srcId="{40D4C3EB-4B8E-4BD8-8F7A-EFA67EFA2F3D}" destId="{7CC06D09-070A-4426-AB97-295D49BE02C1}" srcOrd="5" destOrd="0" presId="urn:microsoft.com/office/officeart/2009/3/layout/BlockDescendingList"/>
    <dgm:cxn modelId="{B5A11568-3E15-445C-A09A-74A58C8A98E0}" type="presParOf" srcId="{7CC06D09-070A-4426-AB97-295D49BE02C1}" destId="{97EEAD37-37EC-47D0-888A-E0AED0832FEA}" srcOrd="0" destOrd="0" presId="urn:microsoft.com/office/officeart/2009/3/layout/BlockDescendingList"/>
    <dgm:cxn modelId="{E00428B5-9F83-499E-9EDC-ED0AD515189D}" type="presParOf" srcId="{40D4C3EB-4B8E-4BD8-8F7A-EFA67EFA2F3D}" destId="{981EA40F-4614-4531-858A-47FE26F22E78}" srcOrd="6" destOrd="0" presId="urn:microsoft.com/office/officeart/2009/3/layout/BlockDescendingList"/>
    <dgm:cxn modelId="{08084758-0AC4-4ABF-BA0A-0DBA4C16F8D0}" type="presParOf" srcId="{40D4C3EB-4B8E-4BD8-8F7A-EFA67EFA2F3D}" destId="{CF1CF713-2FAD-49B8-966B-8D3D094574AA}" srcOrd="7" destOrd="0" presId="urn:microsoft.com/office/officeart/2009/3/layout/BlockDescendingList"/>
    <dgm:cxn modelId="{34A6D34C-0045-435F-B5B0-47481F227F2A}" type="presParOf" srcId="{40D4C3EB-4B8E-4BD8-8F7A-EFA67EFA2F3D}" destId="{CB6175BF-1415-4B9A-884C-14A2C305B2D4}" srcOrd="8" destOrd="0" presId="urn:microsoft.com/office/officeart/2009/3/layout/BlockDescendingList"/>
    <dgm:cxn modelId="{4992E1AF-AC21-49BB-A6D0-2D677D0728EF}" type="presParOf" srcId="{CB6175BF-1415-4B9A-884C-14A2C305B2D4}" destId="{2E632FEC-A200-4868-945B-569A179C05E4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292050-6848-4309-BCF9-69C05D789A9E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9604F1AE-42BE-4670-AF63-1852D5661C6A}" type="pres">
      <dgm:prSet presAssocID="{9A292050-6848-4309-BCF9-69C05D789A9E}" presName="Name0" presStyleCnt="0">
        <dgm:presLayoutVars>
          <dgm:chMax val="7"/>
          <dgm:chPref val="7"/>
          <dgm:dir/>
        </dgm:presLayoutVars>
      </dgm:prSet>
      <dgm:spPr/>
    </dgm:pt>
  </dgm:ptLst>
  <dgm:cxnLst>
    <dgm:cxn modelId="{5C424B07-86F0-4DEF-8828-EEF97F67D500}" type="presOf" srcId="{9A292050-6848-4309-BCF9-69C05D789A9E}" destId="{9604F1AE-42BE-4670-AF63-1852D5661C6A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074633-1547-4D6C-813A-BE9B9009A0F3}">
      <dsp:nvSpPr>
        <dsp:cNvPr id="0" name=""/>
        <dsp:cNvSpPr/>
      </dsp:nvSpPr>
      <dsp:spPr>
        <a:xfrm>
          <a:off x="3933" y="3032299"/>
          <a:ext cx="8047246" cy="1375291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i="1" kern="1200" dirty="0">
              <a:solidFill>
                <a:schemeClr val="bg2"/>
              </a:solidFill>
            </a:rPr>
            <a:t>IX – XI Additional Provisions</a:t>
          </a:r>
        </a:p>
      </dsp:txBody>
      <dsp:txXfrm>
        <a:off x="3933" y="3032299"/>
        <a:ext cx="8047246" cy="1375291"/>
      </dsp:txXfrm>
    </dsp:sp>
    <dsp:sp modelId="{0F845B0F-1069-4D54-880D-3CC0ACD62B45}">
      <dsp:nvSpPr>
        <dsp:cNvPr id="0" name=""/>
        <dsp:cNvSpPr/>
      </dsp:nvSpPr>
      <dsp:spPr>
        <a:xfrm>
          <a:off x="3933" y="1516264"/>
          <a:ext cx="8047246" cy="1375291"/>
        </a:xfrm>
        <a:prstGeom prst="rect">
          <a:avLst/>
        </a:prstGeom>
        <a:solidFill>
          <a:schemeClr val="tx1">
            <a:lumMod val="95000"/>
          </a:schemeClr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i="1" kern="1200" dirty="0">
              <a:solidFill>
                <a:schemeClr val="bg2"/>
              </a:solidFill>
            </a:rPr>
            <a:t>VIII Remedies, </a:t>
          </a:r>
          <a:r>
            <a:rPr lang="en-NZ" sz="2400" b="1" i="0" kern="1200" dirty="0">
              <a:solidFill>
                <a:srgbClr val="003399"/>
              </a:solidFill>
            </a:rPr>
            <a:t>Liabilities and Penalties</a:t>
          </a:r>
        </a:p>
      </dsp:txBody>
      <dsp:txXfrm>
        <a:off x="3933" y="1516264"/>
        <a:ext cx="8047246" cy="1375291"/>
      </dsp:txXfrm>
    </dsp:sp>
    <dsp:sp modelId="{094B958A-3544-4B1A-BC31-D086F81D68D2}">
      <dsp:nvSpPr>
        <dsp:cNvPr id="0" name=""/>
        <dsp:cNvSpPr/>
      </dsp:nvSpPr>
      <dsp:spPr>
        <a:xfrm>
          <a:off x="0" y="0"/>
          <a:ext cx="8047246" cy="1375291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i="1" kern="1200" dirty="0">
              <a:solidFill>
                <a:schemeClr val="bg2"/>
              </a:solidFill>
            </a:rPr>
            <a:t>VI – VII Supervisory Authorities and Cooperation</a:t>
          </a:r>
        </a:p>
      </dsp:txBody>
      <dsp:txXfrm>
        <a:off x="0" y="0"/>
        <a:ext cx="8047246" cy="1375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559C2-B072-4110-A842-33A3C0A467AB}">
      <dsp:nvSpPr>
        <dsp:cNvPr id="0" name=""/>
        <dsp:cNvSpPr/>
      </dsp:nvSpPr>
      <dsp:spPr>
        <a:xfrm>
          <a:off x="6063" y="2924"/>
          <a:ext cx="8042986" cy="1299329"/>
        </a:xfrm>
        <a:prstGeom prst="rect">
          <a:avLst/>
        </a:prstGeom>
        <a:solidFill>
          <a:srgbClr val="003399"/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kern="1200" dirty="0">
              <a:solidFill>
                <a:schemeClr val="tx1">
                  <a:lumMod val="95000"/>
                </a:schemeClr>
              </a:solidFill>
            </a:rPr>
            <a:t>I General Provisions</a:t>
          </a:r>
        </a:p>
      </dsp:txBody>
      <dsp:txXfrm>
        <a:off x="6063" y="2924"/>
        <a:ext cx="8042986" cy="1299329"/>
      </dsp:txXfrm>
    </dsp:sp>
    <dsp:sp modelId="{086E9AA5-F96E-4037-B0F9-ED07103BCF15}">
      <dsp:nvSpPr>
        <dsp:cNvPr id="0" name=""/>
        <dsp:cNvSpPr/>
      </dsp:nvSpPr>
      <dsp:spPr>
        <a:xfrm>
          <a:off x="6505" y="1442337"/>
          <a:ext cx="8042102" cy="1299329"/>
        </a:xfrm>
        <a:prstGeom prst="rect">
          <a:avLst/>
        </a:prstGeom>
        <a:solidFill>
          <a:srgbClr val="003399"/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kern="1200" dirty="0">
              <a:solidFill>
                <a:schemeClr val="tx1">
                  <a:lumMod val="95000"/>
                </a:schemeClr>
              </a:solidFill>
            </a:rPr>
            <a:t>II Privacy Principles</a:t>
          </a:r>
        </a:p>
      </dsp:txBody>
      <dsp:txXfrm>
        <a:off x="6505" y="1442337"/>
        <a:ext cx="8042102" cy="1299329"/>
      </dsp:txXfrm>
    </dsp:sp>
    <dsp:sp modelId="{865FC6A7-0D84-460E-89A7-89FFD64C206B}">
      <dsp:nvSpPr>
        <dsp:cNvPr id="0" name=""/>
        <dsp:cNvSpPr/>
      </dsp:nvSpPr>
      <dsp:spPr>
        <a:xfrm>
          <a:off x="6505" y="2881750"/>
          <a:ext cx="2607685" cy="1299329"/>
        </a:xfrm>
        <a:prstGeom prst="rect">
          <a:avLst/>
        </a:prstGeom>
        <a:solidFill>
          <a:srgbClr val="003399"/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kern="1200" dirty="0">
              <a:solidFill>
                <a:schemeClr val="tx1">
                  <a:lumMod val="95000"/>
                </a:schemeClr>
              </a:solidFill>
            </a:rPr>
            <a:t>III Rights of the Data Subject</a:t>
          </a:r>
        </a:p>
      </dsp:txBody>
      <dsp:txXfrm>
        <a:off x="6505" y="2881750"/>
        <a:ext cx="2607685" cy="1299329"/>
      </dsp:txXfrm>
    </dsp:sp>
    <dsp:sp modelId="{8609A96F-8AEE-40BE-B7BF-7089F6938F2E}">
      <dsp:nvSpPr>
        <dsp:cNvPr id="0" name=""/>
        <dsp:cNvSpPr/>
      </dsp:nvSpPr>
      <dsp:spPr>
        <a:xfrm>
          <a:off x="2723713" y="2881750"/>
          <a:ext cx="2607685" cy="1299329"/>
        </a:xfrm>
        <a:prstGeom prst="rect">
          <a:avLst/>
        </a:prstGeom>
        <a:solidFill>
          <a:srgbClr val="003399"/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kern="1200" dirty="0">
              <a:solidFill>
                <a:schemeClr val="tx1">
                  <a:lumMod val="95000"/>
                </a:schemeClr>
              </a:solidFill>
            </a:rPr>
            <a:t>IV Controller and Processor</a:t>
          </a:r>
        </a:p>
      </dsp:txBody>
      <dsp:txXfrm>
        <a:off x="2723713" y="2881750"/>
        <a:ext cx="2607685" cy="1299329"/>
      </dsp:txXfrm>
    </dsp:sp>
    <dsp:sp modelId="{4DE740E1-A4A7-4113-BB9F-57746B148CD7}">
      <dsp:nvSpPr>
        <dsp:cNvPr id="0" name=""/>
        <dsp:cNvSpPr/>
      </dsp:nvSpPr>
      <dsp:spPr>
        <a:xfrm>
          <a:off x="5440922" y="2881750"/>
          <a:ext cx="2607685" cy="1299329"/>
        </a:xfrm>
        <a:prstGeom prst="rect">
          <a:avLst/>
        </a:prstGeom>
        <a:solidFill>
          <a:schemeClr val="tx1">
            <a:lumMod val="95000"/>
          </a:schemeClr>
        </a:solidFill>
        <a:ln w="2540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i="1" kern="1200" dirty="0">
              <a:solidFill>
                <a:schemeClr val="bg2"/>
              </a:solidFill>
            </a:rPr>
            <a:t>V Transfer of personal data to int. orgs.</a:t>
          </a:r>
        </a:p>
      </dsp:txBody>
      <dsp:txXfrm>
        <a:off x="5440922" y="2881750"/>
        <a:ext cx="2607685" cy="12993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D223E-D94A-4C70-A8A8-5DF03C6BB5DF}">
      <dsp:nvSpPr>
        <dsp:cNvPr id="0" name=""/>
        <dsp:cNvSpPr/>
      </dsp:nvSpPr>
      <dsp:spPr>
        <a:xfrm>
          <a:off x="0" y="134788"/>
          <a:ext cx="6358128" cy="635812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6C044-A46C-47B1-8E15-311B63375F8D}">
      <dsp:nvSpPr>
        <dsp:cNvPr id="0" name=""/>
        <dsp:cNvSpPr/>
      </dsp:nvSpPr>
      <dsp:spPr>
        <a:xfrm>
          <a:off x="3179064" y="134788"/>
          <a:ext cx="7417815" cy="635812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5000" kern="1200" dirty="0"/>
            <a:t>Indirectly identifiable</a:t>
          </a:r>
        </a:p>
      </dsp:txBody>
      <dsp:txXfrm>
        <a:off x="3179064" y="134788"/>
        <a:ext cx="3708907" cy="1907442"/>
      </dsp:txXfrm>
    </dsp:sp>
    <dsp:sp modelId="{4B6D0692-9A98-468B-8DC0-A49758E09DFA}">
      <dsp:nvSpPr>
        <dsp:cNvPr id="0" name=""/>
        <dsp:cNvSpPr/>
      </dsp:nvSpPr>
      <dsp:spPr>
        <a:xfrm>
          <a:off x="1112674" y="2042231"/>
          <a:ext cx="4132779" cy="41327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699A9-E525-4011-95DA-DF0D04E3CC63}">
      <dsp:nvSpPr>
        <dsp:cNvPr id="0" name=""/>
        <dsp:cNvSpPr/>
      </dsp:nvSpPr>
      <dsp:spPr>
        <a:xfrm>
          <a:off x="3179064" y="2042231"/>
          <a:ext cx="7417815" cy="4132779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5000" kern="1200" dirty="0"/>
            <a:t>Directly identifiable</a:t>
          </a:r>
        </a:p>
      </dsp:txBody>
      <dsp:txXfrm>
        <a:off x="3179064" y="2042231"/>
        <a:ext cx="3708907" cy="1907436"/>
      </dsp:txXfrm>
    </dsp:sp>
    <dsp:sp modelId="{DCB41E97-766A-45BD-8120-CBF39665FA40}">
      <dsp:nvSpPr>
        <dsp:cNvPr id="0" name=""/>
        <dsp:cNvSpPr/>
      </dsp:nvSpPr>
      <dsp:spPr>
        <a:xfrm>
          <a:off x="2225345" y="3949667"/>
          <a:ext cx="1907436" cy="190743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A247EA-EE97-489D-91B7-91D0EDF935C2}">
      <dsp:nvSpPr>
        <dsp:cNvPr id="0" name=""/>
        <dsp:cNvSpPr/>
      </dsp:nvSpPr>
      <dsp:spPr>
        <a:xfrm>
          <a:off x="3179064" y="3949667"/>
          <a:ext cx="7417815" cy="1907436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5000" kern="1200" dirty="0">
              <a:solidFill>
                <a:schemeClr val="bg1">
                  <a:lumMod val="95000"/>
                </a:schemeClr>
              </a:solidFill>
            </a:rPr>
            <a:t>Sensitive</a:t>
          </a:r>
        </a:p>
      </dsp:txBody>
      <dsp:txXfrm>
        <a:off x="3179064" y="3949667"/>
        <a:ext cx="3708907" cy="1907436"/>
      </dsp:txXfrm>
    </dsp:sp>
    <dsp:sp modelId="{5D8030A0-9D0A-438C-9A45-8054535FBD5B}">
      <dsp:nvSpPr>
        <dsp:cNvPr id="0" name=""/>
        <dsp:cNvSpPr/>
      </dsp:nvSpPr>
      <dsp:spPr>
        <a:xfrm>
          <a:off x="6887971" y="134788"/>
          <a:ext cx="3708907" cy="190744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/>
            <a:t>Car Registration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/>
            <a:t>Electricity ICP number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/>
            <a:t>Online identifier (e.g. MAC address, account handle, cookie).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/>
            <a:t>Combination of criteria (e.g. age, occupation, location)</a:t>
          </a:r>
        </a:p>
      </dsp:txBody>
      <dsp:txXfrm>
        <a:off x="6887971" y="134788"/>
        <a:ext cx="3708907" cy="1907442"/>
      </dsp:txXfrm>
    </dsp:sp>
    <dsp:sp modelId="{C8224A00-1968-4DA2-A596-FBE68D221160}">
      <dsp:nvSpPr>
        <dsp:cNvPr id="0" name=""/>
        <dsp:cNvSpPr/>
      </dsp:nvSpPr>
      <dsp:spPr>
        <a:xfrm>
          <a:off x="6887971" y="2042231"/>
          <a:ext cx="3708907" cy="190743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>
              <a:solidFill>
                <a:schemeClr val="tx1"/>
              </a:solidFill>
            </a:rPr>
            <a:t>Name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>
              <a:solidFill>
                <a:schemeClr val="tx1"/>
              </a:solidFill>
            </a:rPr>
            <a:t>Identification number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>
              <a:solidFill>
                <a:schemeClr val="tx1"/>
              </a:solidFill>
            </a:rPr>
            <a:t>Bank statement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>
              <a:solidFill>
                <a:schemeClr val="tx1"/>
              </a:solidFill>
            </a:rPr>
            <a:t>Telephone bill</a:t>
          </a:r>
        </a:p>
      </dsp:txBody>
      <dsp:txXfrm>
        <a:off x="6887971" y="2042231"/>
        <a:ext cx="3708907" cy="1907436"/>
      </dsp:txXfrm>
    </dsp:sp>
    <dsp:sp modelId="{393C3243-E93F-4AE5-94DA-0B3AE77AB81B}">
      <dsp:nvSpPr>
        <dsp:cNvPr id="0" name=""/>
        <dsp:cNvSpPr/>
      </dsp:nvSpPr>
      <dsp:spPr>
        <a:xfrm>
          <a:off x="6887971" y="3949667"/>
          <a:ext cx="3708907" cy="190743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>
              <a:solidFill>
                <a:schemeClr val="bg1">
                  <a:lumMod val="95000"/>
                </a:schemeClr>
              </a:solidFill>
            </a:rPr>
            <a:t>Special Category (Race, ethnic origin, policies, religion, genetics, biometric, health, sexual orientation)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700" kern="1200" dirty="0">
              <a:solidFill>
                <a:schemeClr val="bg1">
                  <a:lumMod val="95000"/>
                </a:schemeClr>
              </a:solidFill>
            </a:rPr>
            <a:t>Criminal Offence (allegations, proceedings, convictions)</a:t>
          </a:r>
        </a:p>
      </dsp:txBody>
      <dsp:txXfrm>
        <a:off x="6887971" y="3949667"/>
        <a:ext cx="3708907" cy="19074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091BD-2A45-45FA-A4EC-46A8B04D0772}">
      <dsp:nvSpPr>
        <dsp:cNvPr id="0" name=""/>
        <dsp:cNvSpPr/>
      </dsp:nvSpPr>
      <dsp:spPr>
        <a:xfrm>
          <a:off x="0" y="1331186"/>
          <a:ext cx="4656329" cy="2793797"/>
        </a:xfrm>
        <a:prstGeom prst="rect">
          <a:avLst/>
        </a:prstGeom>
        <a:solidFill>
          <a:srgbClr val="D2330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800" kern="1200" dirty="0"/>
            <a:t>Consent</a:t>
          </a:r>
          <a:endParaRPr lang="en-NZ" sz="6500" kern="1200" dirty="0"/>
        </a:p>
      </dsp:txBody>
      <dsp:txXfrm>
        <a:off x="0" y="1331186"/>
        <a:ext cx="4656329" cy="2793797"/>
      </dsp:txXfrm>
    </dsp:sp>
    <dsp:sp modelId="{57ED05F0-34E7-468F-9C66-6145F2A5A832}">
      <dsp:nvSpPr>
        <dsp:cNvPr id="0" name=""/>
        <dsp:cNvSpPr/>
      </dsp:nvSpPr>
      <dsp:spPr>
        <a:xfrm>
          <a:off x="5121962" y="1331186"/>
          <a:ext cx="4656329" cy="2793797"/>
        </a:xfrm>
        <a:prstGeom prst="rect">
          <a:avLst/>
        </a:prstGeom>
        <a:solidFill>
          <a:srgbClr val="D2330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800" kern="1200" dirty="0"/>
            <a:t>Contract</a:t>
          </a:r>
        </a:p>
      </dsp:txBody>
      <dsp:txXfrm>
        <a:off x="5121962" y="1331186"/>
        <a:ext cx="4656329" cy="2793797"/>
      </dsp:txXfrm>
    </dsp:sp>
    <dsp:sp modelId="{98AD807B-998F-45EA-A765-1E451980570C}">
      <dsp:nvSpPr>
        <dsp:cNvPr id="0" name=""/>
        <dsp:cNvSpPr/>
      </dsp:nvSpPr>
      <dsp:spPr>
        <a:xfrm>
          <a:off x="10243924" y="1331186"/>
          <a:ext cx="4656329" cy="2793797"/>
        </a:xfrm>
        <a:prstGeom prst="rect">
          <a:avLst/>
        </a:prstGeom>
        <a:solidFill>
          <a:srgbClr val="D2330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800" kern="1200" dirty="0">
              <a:solidFill>
                <a:schemeClr val="bg1"/>
              </a:solidFill>
            </a:rPr>
            <a:t>Legitimate Interests</a:t>
          </a:r>
        </a:p>
      </dsp:txBody>
      <dsp:txXfrm>
        <a:off x="10243924" y="1331186"/>
        <a:ext cx="4656329" cy="2793797"/>
      </dsp:txXfrm>
    </dsp:sp>
    <dsp:sp modelId="{C4A487BD-4E7A-48D2-B374-71F22468385E}">
      <dsp:nvSpPr>
        <dsp:cNvPr id="0" name=""/>
        <dsp:cNvSpPr/>
      </dsp:nvSpPr>
      <dsp:spPr>
        <a:xfrm>
          <a:off x="0" y="4590616"/>
          <a:ext cx="4656329" cy="2793797"/>
        </a:xfrm>
        <a:prstGeom prst="rect">
          <a:avLst/>
        </a:prstGeom>
        <a:solidFill>
          <a:srgbClr val="D2330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800" kern="1200" dirty="0">
              <a:solidFill>
                <a:schemeClr val="bg1"/>
              </a:solidFill>
            </a:rPr>
            <a:t>Legal Obligation</a:t>
          </a:r>
        </a:p>
      </dsp:txBody>
      <dsp:txXfrm>
        <a:off x="0" y="4590616"/>
        <a:ext cx="4656329" cy="2793797"/>
      </dsp:txXfrm>
    </dsp:sp>
    <dsp:sp modelId="{E4A97A25-EAC5-46BA-9748-BE13D96B6339}">
      <dsp:nvSpPr>
        <dsp:cNvPr id="0" name=""/>
        <dsp:cNvSpPr/>
      </dsp:nvSpPr>
      <dsp:spPr>
        <a:xfrm>
          <a:off x="5121962" y="4590616"/>
          <a:ext cx="4656329" cy="2793797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800" kern="1200" dirty="0">
              <a:solidFill>
                <a:schemeClr val="bg1"/>
              </a:solidFill>
            </a:rPr>
            <a:t>Public Task</a:t>
          </a:r>
        </a:p>
      </dsp:txBody>
      <dsp:txXfrm>
        <a:off x="5121962" y="4590616"/>
        <a:ext cx="4656329" cy="2793797"/>
      </dsp:txXfrm>
    </dsp:sp>
    <dsp:sp modelId="{22A3E35B-3F39-4CC7-B566-779305C3FA4D}">
      <dsp:nvSpPr>
        <dsp:cNvPr id="0" name=""/>
        <dsp:cNvSpPr/>
      </dsp:nvSpPr>
      <dsp:spPr>
        <a:xfrm>
          <a:off x="10243924" y="4590616"/>
          <a:ext cx="4656329" cy="2793797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800" kern="1200" dirty="0"/>
            <a:t>Vital Interests</a:t>
          </a:r>
        </a:p>
      </dsp:txBody>
      <dsp:txXfrm>
        <a:off x="10243924" y="4590616"/>
        <a:ext cx="4656329" cy="27937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3EBCF-2C28-4428-B289-BB68C0FDBFE2}">
      <dsp:nvSpPr>
        <dsp:cNvPr id="0" name=""/>
        <dsp:cNvSpPr/>
      </dsp:nvSpPr>
      <dsp:spPr>
        <a:xfrm>
          <a:off x="0" y="1073933"/>
          <a:ext cx="10883343" cy="23341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668" tIns="812292" rIns="844668" bIns="277368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900" kern="1200" dirty="0"/>
            <a:t>A controller determines the purposes and means for processing personal data</a:t>
          </a:r>
        </a:p>
      </dsp:txBody>
      <dsp:txXfrm>
        <a:off x="0" y="1073933"/>
        <a:ext cx="10883343" cy="2334149"/>
      </dsp:txXfrm>
    </dsp:sp>
    <dsp:sp modelId="{3133028F-A052-4420-89D7-C76F79F947B4}">
      <dsp:nvSpPr>
        <dsp:cNvPr id="0" name=""/>
        <dsp:cNvSpPr/>
      </dsp:nvSpPr>
      <dsp:spPr>
        <a:xfrm>
          <a:off x="544167" y="498293"/>
          <a:ext cx="7618340" cy="1151280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955" tIns="0" rIns="287955" bIns="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Data Controller</a:t>
          </a:r>
        </a:p>
      </dsp:txBody>
      <dsp:txXfrm>
        <a:off x="600368" y="554494"/>
        <a:ext cx="7505938" cy="1038878"/>
      </dsp:txXfrm>
    </dsp:sp>
    <dsp:sp modelId="{A85D8BFD-4500-4F0A-B55C-5ADEA9BA6BAA}">
      <dsp:nvSpPr>
        <dsp:cNvPr id="0" name=""/>
        <dsp:cNvSpPr/>
      </dsp:nvSpPr>
      <dsp:spPr>
        <a:xfrm>
          <a:off x="0" y="4194323"/>
          <a:ext cx="10883343" cy="23341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33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668" tIns="812292" rIns="844668" bIns="277368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900" kern="1200" dirty="0"/>
            <a:t>A processor is responsible for processing personal data on behalf of a controller.</a:t>
          </a:r>
        </a:p>
      </dsp:txBody>
      <dsp:txXfrm>
        <a:off x="0" y="4194323"/>
        <a:ext cx="10883343" cy="2334149"/>
      </dsp:txXfrm>
    </dsp:sp>
    <dsp:sp modelId="{3758DFDB-7DD2-4636-8DAE-0E1F1D255C9E}">
      <dsp:nvSpPr>
        <dsp:cNvPr id="0" name=""/>
        <dsp:cNvSpPr/>
      </dsp:nvSpPr>
      <dsp:spPr>
        <a:xfrm>
          <a:off x="544167" y="3618682"/>
          <a:ext cx="7618340" cy="1151280"/>
        </a:xfrm>
        <a:prstGeom prst="roundRect">
          <a:avLst/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955" tIns="0" rIns="287955" bIns="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Data Processor</a:t>
          </a:r>
        </a:p>
      </dsp:txBody>
      <dsp:txXfrm>
        <a:off x="600368" y="3674883"/>
        <a:ext cx="7505938" cy="10388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32FEC-A200-4868-945B-569A179C05E4}">
      <dsp:nvSpPr>
        <dsp:cNvPr id="0" name=""/>
        <dsp:cNvSpPr/>
      </dsp:nvSpPr>
      <dsp:spPr>
        <a:xfrm>
          <a:off x="9803302" y="1630032"/>
          <a:ext cx="2614898" cy="4975014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0" rIns="234315" bIns="5207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100" kern="1200" dirty="0"/>
            <a:t>Sub-processor</a:t>
          </a:r>
        </a:p>
      </dsp:txBody>
      <dsp:txXfrm rot="16200000">
        <a:off x="9774939" y="3528851"/>
        <a:ext cx="4477512" cy="679873"/>
      </dsp:txXfrm>
    </dsp:sp>
    <dsp:sp modelId="{97EEAD37-37EC-47D0-888A-E0AED0832FEA}">
      <dsp:nvSpPr>
        <dsp:cNvPr id="0" name=""/>
        <dsp:cNvSpPr/>
      </dsp:nvSpPr>
      <dsp:spPr>
        <a:xfrm>
          <a:off x="6954596" y="790801"/>
          <a:ext cx="2614898" cy="5811591"/>
        </a:xfrm>
        <a:prstGeom prst="rect">
          <a:avLst/>
        </a:prstGeom>
        <a:solidFill>
          <a:srgbClr val="0033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0" rIns="234315" bIns="5207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100" kern="1200" dirty="0"/>
            <a:t>Data Processor</a:t>
          </a:r>
        </a:p>
      </dsp:txBody>
      <dsp:txXfrm rot="16200000">
        <a:off x="6549774" y="3066080"/>
        <a:ext cx="5230432" cy="679873"/>
      </dsp:txXfrm>
    </dsp:sp>
    <dsp:sp modelId="{08265A32-4418-45FE-8103-E10098C9F8FE}">
      <dsp:nvSpPr>
        <dsp:cNvPr id="0" name=""/>
        <dsp:cNvSpPr/>
      </dsp:nvSpPr>
      <dsp:spPr>
        <a:xfrm>
          <a:off x="4097474" y="0"/>
          <a:ext cx="2614898" cy="6602392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0" rIns="234315" bIns="5207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100" kern="1200" dirty="0"/>
            <a:t>Data Controller</a:t>
          </a:r>
        </a:p>
      </dsp:txBody>
      <dsp:txXfrm rot="16200000">
        <a:off x="3336790" y="2631139"/>
        <a:ext cx="5942153" cy="679873"/>
      </dsp:txXfrm>
    </dsp:sp>
    <dsp:sp modelId="{DF01AEAC-A7A9-4D31-9DC4-B97D9697D3E7}">
      <dsp:nvSpPr>
        <dsp:cNvPr id="0" name=""/>
        <dsp:cNvSpPr/>
      </dsp:nvSpPr>
      <dsp:spPr>
        <a:xfrm>
          <a:off x="4097474" y="0"/>
          <a:ext cx="1856577" cy="663423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Adopt data protection policies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Formalise contracts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Document processing activities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Implement security measures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Managing personal data breaches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DPIA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Appoint a DPO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Adhere to certification scheme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800" kern="1200" dirty="0"/>
        </a:p>
      </dsp:txBody>
      <dsp:txXfrm>
        <a:off x="4097474" y="0"/>
        <a:ext cx="1856577" cy="6634237"/>
      </dsp:txXfrm>
    </dsp:sp>
    <dsp:sp modelId="{844C5694-1606-42C7-8883-FE74B8FB1A2B}">
      <dsp:nvSpPr>
        <dsp:cNvPr id="0" name=""/>
        <dsp:cNvSpPr/>
      </dsp:nvSpPr>
      <dsp:spPr>
        <a:xfrm>
          <a:off x="6954596" y="790801"/>
          <a:ext cx="1856577" cy="584343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Ensure contract with controller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Record processing activity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Implement security measures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Notify controller of breaches</a:t>
          </a:r>
        </a:p>
      </dsp:txBody>
      <dsp:txXfrm>
        <a:off x="6954596" y="790801"/>
        <a:ext cx="1856577" cy="5843435"/>
      </dsp:txXfrm>
    </dsp:sp>
    <dsp:sp modelId="{CF1CF713-2FAD-49B8-966B-8D3D094574AA}">
      <dsp:nvSpPr>
        <dsp:cNvPr id="0" name=""/>
        <dsp:cNvSpPr/>
      </dsp:nvSpPr>
      <dsp:spPr>
        <a:xfrm>
          <a:off x="9803302" y="1630032"/>
          <a:ext cx="1856577" cy="500420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Similar to </a:t>
          </a:r>
          <a:r>
            <a:rPr lang="en-NZ" sz="1800" i="1" kern="1200" dirty="0"/>
            <a:t>Data Processor</a:t>
          </a:r>
        </a:p>
      </dsp:txBody>
      <dsp:txXfrm>
        <a:off x="9803302" y="1630032"/>
        <a:ext cx="1856577" cy="50042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0F9FA-FB89-4AB8-BC21-207FA0C4673D}" type="datetimeFigureOut">
              <a:rPr lang="en-NZ" smtClean="0"/>
              <a:t>6/08/2018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BFEA0-9513-4385-8088-218A17FC7A6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2232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15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233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2850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467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082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5697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315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0932" algn="l" defTabSz="1075233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41181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3BFEA0-9513-4385-8088-218A17FC7A6B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0752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718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Outline the structure of the GDPR</a:t>
            </a:r>
          </a:p>
          <a:p>
            <a:endParaRPr lang="en-NZ" dirty="0"/>
          </a:p>
          <a:p>
            <a:r>
              <a:rPr lang="en-NZ" dirty="0"/>
              <a:t>Structured as a set of recitals and articles.</a:t>
            </a:r>
          </a:p>
          <a:p>
            <a:endParaRPr lang="en-NZ" dirty="0"/>
          </a:p>
          <a:p>
            <a:r>
              <a:rPr lang="en-NZ" b="1" dirty="0"/>
              <a:t>Chapter I General Provisions</a:t>
            </a:r>
          </a:p>
          <a:p>
            <a:endParaRPr lang="en-NZ" b="1" dirty="0"/>
          </a:p>
          <a:p>
            <a:r>
              <a:rPr lang="en-NZ" b="1" dirty="0"/>
              <a:t>Chapter II Privacy Principles</a:t>
            </a:r>
          </a:p>
          <a:p>
            <a:endParaRPr lang="en-NZ" b="1" dirty="0"/>
          </a:p>
          <a:p>
            <a:r>
              <a:rPr lang="en-NZ" b="1" dirty="0"/>
              <a:t>Chapter III Rights of the Data Subject</a:t>
            </a:r>
          </a:p>
          <a:p>
            <a:endParaRPr lang="en-NZ" b="1" dirty="0"/>
          </a:p>
          <a:p>
            <a:r>
              <a:rPr lang="en-NZ" b="1" dirty="0"/>
              <a:t>Chapter IV Controller and Processor</a:t>
            </a:r>
          </a:p>
          <a:p>
            <a:endParaRPr lang="en-NZ" b="1" dirty="0"/>
          </a:p>
          <a:p>
            <a:r>
              <a:rPr lang="en-NZ" b="1" dirty="0"/>
              <a:t>Chapter V Transfer of personal data to third countries or international organisations</a:t>
            </a:r>
          </a:p>
          <a:p>
            <a:endParaRPr lang="en-NZ" dirty="0"/>
          </a:p>
          <a:p>
            <a:r>
              <a:rPr lang="en-NZ" dirty="0"/>
              <a:t>Chapter VI – VII Supervisory Authorities and Cooperation</a:t>
            </a:r>
          </a:p>
          <a:p>
            <a:endParaRPr lang="en-NZ" dirty="0"/>
          </a:p>
          <a:p>
            <a:r>
              <a:rPr lang="en-NZ" b="1" dirty="0"/>
              <a:t>Chapter VIII Remedies, Liabilities and Penalties</a:t>
            </a:r>
          </a:p>
          <a:p>
            <a:endParaRPr lang="en-NZ" dirty="0"/>
          </a:p>
          <a:p>
            <a:r>
              <a:rPr lang="en-NZ" dirty="0"/>
              <a:t>Chapters IX – XI Additional provisions (85 – 99)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42369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The GDPR scope is broad – and goes beyond the European Union (the Union)</a:t>
            </a:r>
          </a:p>
          <a:p>
            <a:endParaRPr lang="en-NZ" dirty="0"/>
          </a:p>
          <a:p>
            <a:r>
              <a:rPr lang="en-NZ" dirty="0"/>
              <a:t>The default scope applies to processing activities in the Union, but can also apply to New Zealand-based businesses offering goods or services in to individuals in the Union.</a:t>
            </a:r>
          </a:p>
          <a:p>
            <a:endParaRPr lang="en-NZ" dirty="0"/>
          </a:p>
          <a:p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   The Regulation applies to the </a:t>
            </a:r>
            <a:r>
              <a:rPr lang="en-NZ" sz="1411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processing of personal data of data subjects who are in the Union </a:t>
            </a:r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a controller or processor not established in the Union, where the processing activities are related to:</a:t>
            </a:r>
          </a:p>
          <a:p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the </a:t>
            </a:r>
            <a:r>
              <a:rPr lang="en-NZ" sz="1411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offering of goods or services</a:t>
            </a:r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irrespective of whether a payment of the data subject is required, to such data subjects in the Union; or</a:t>
            </a:r>
          </a:p>
          <a:p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the </a:t>
            </a:r>
            <a:r>
              <a:rPr lang="en-NZ" sz="1411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monitoring of their behaviour</a:t>
            </a:r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far as their behaviour takes place </a:t>
            </a:r>
            <a:r>
              <a:rPr lang="en-NZ" sz="1411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within the Union</a:t>
            </a:r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NZ" sz="141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411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 definitions:</a:t>
            </a:r>
          </a:p>
          <a:p>
            <a:endParaRPr lang="en-NZ" sz="141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Data Subject – A natural living person who is in the Union; whatever their nationality or place of residence (recital 14).</a:t>
            </a:r>
            <a:endParaRPr lang="en-NZ" sz="141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NZ" dirty="0"/>
          </a:p>
          <a:p>
            <a:r>
              <a:rPr lang="en-NZ" dirty="0"/>
              <a:t>Offering Goods and Services - (offers the option to view in German and French, or currency).</a:t>
            </a:r>
          </a:p>
          <a:p>
            <a:endParaRPr lang="en-NZ" dirty="0"/>
          </a:p>
          <a:p>
            <a:r>
              <a:rPr lang="en-NZ" b="1" dirty="0"/>
              <a:t>Explore a couple of hypothetical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26011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Personal Data – any data that relates to a Data Subject, that can be used to directly or indirectly identify them. (e.g. car registration number, insurance number, CCTV footage, combination of criteria [age, occupation, post code]).</a:t>
            </a:r>
          </a:p>
          <a:p>
            <a:endParaRPr lang="en-NZ" dirty="0"/>
          </a:p>
          <a:p>
            <a:r>
              <a:rPr lang="en-NZ" b="1" dirty="0"/>
              <a:t>Directly identifiable:</a:t>
            </a:r>
          </a:p>
          <a:p>
            <a:endParaRPr lang="en-NZ" dirty="0"/>
          </a:p>
          <a:p>
            <a:r>
              <a:rPr lang="en-NZ" b="1" dirty="0"/>
              <a:t>#1 </a:t>
            </a:r>
          </a:p>
          <a:p>
            <a:r>
              <a:rPr lang="en-NZ" dirty="0"/>
              <a:t>Mr Michael Price</a:t>
            </a:r>
          </a:p>
          <a:p>
            <a:r>
              <a:rPr lang="en-NZ" dirty="0"/>
              <a:t>Information Avenue</a:t>
            </a:r>
          </a:p>
          <a:p>
            <a:r>
              <a:rPr lang="en-NZ" dirty="0"/>
              <a:t>Wellington</a:t>
            </a:r>
          </a:p>
          <a:p>
            <a:r>
              <a:rPr lang="en-NZ" dirty="0"/>
              <a:t>6011</a:t>
            </a:r>
          </a:p>
          <a:p>
            <a:endParaRPr lang="en-NZ" dirty="0"/>
          </a:p>
          <a:p>
            <a:r>
              <a:rPr lang="en-NZ" b="1" dirty="0"/>
              <a:t>#2</a:t>
            </a:r>
          </a:p>
          <a:p>
            <a:r>
              <a:rPr lang="en-NZ" dirty="0"/>
              <a:t>michael.price@axenic.co.nz</a:t>
            </a:r>
          </a:p>
          <a:p>
            <a:endParaRPr lang="en-NZ" dirty="0"/>
          </a:p>
          <a:p>
            <a:r>
              <a:rPr lang="en-NZ" dirty="0"/>
              <a:t>Learn that Michael works at Axenic.</a:t>
            </a:r>
          </a:p>
          <a:p>
            <a:endParaRPr lang="en-NZ" dirty="0"/>
          </a:p>
          <a:p>
            <a:endParaRPr lang="en-NZ" dirty="0"/>
          </a:p>
          <a:p>
            <a:r>
              <a:rPr lang="en-NZ" b="1" dirty="0"/>
              <a:t>Indirectly identifiable</a:t>
            </a:r>
          </a:p>
          <a:p>
            <a:endParaRPr lang="en-NZ" b="1" dirty="0"/>
          </a:p>
          <a:p>
            <a:r>
              <a:rPr lang="en-NZ" b="0" dirty="0"/>
              <a:t>Key point is that it needs to be combined with information that then allows the identification of an individual</a:t>
            </a:r>
          </a:p>
          <a:p>
            <a:endParaRPr lang="en-NZ" b="0" dirty="0"/>
          </a:p>
          <a:p>
            <a:r>
              <a:rPr lang="en-NZ" b="0" dirty="0"/>
              <a:t>#</a:t>
            </a:r>
            <a:r>
              <a:rPr lang="en-NZ" b="1" dirty="0"/>
              <a:t>3</a:t>
            </a:r>
          </a:p>
          <a:p>
            <a:r>
              <a:rPr lang="en-NZ" b="0" dirty="0"/>
              <a:t>ICP on its own its not much – but when associated with the electricity account it relates to, you can identify the individual.</a:t>
            </a:r>
          </a:p>
          <a:p>
            <a:endParaRPr lang="en-NZ" dirty="0"/>
          </a:p>
          <a:p>
            <a:r>
              <a:rPr lang="en-NZ" b="1" dirty="0"/>
              <a:t>#4</a:t>
            </a:r>
          </a:p>
          <a:p>
            <a:r>
              <a:rPr lang="en-NZ" dirty="0"/>
              <a:t>Photo about an elderly man who lives at 15 Information Avenue, and drives a red Toyota.</a:t>
            </a:r>
          </a:p>
          <a:p>
            <a:endParaRPr lang="en-NZ" dirty="0"/>
          </a:p>
          <a:p>
            <a:r>
              <a:rPr lang="en-NZ" dirty="0"/>
              <a:t>#5</a:t>
            </a:r>
          </a:p>
          <a:p>
            <a:r>
              <a:rPr lang="en-NZ" dirty="0"/>
              <a:t>Wi-Fi analytics – tracking customers in stores. The MAC address </a:t>
            </a:r>
          </a:p>
          <a:p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1656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The GDPR sets seven principles in (Article 5), that need to be included with your approach to handling personal data</a:t>
            </a:r>
          </a:p>
          <a:p>
            <a:endParaRPr lang="en-NZ" dirty="0"/>
          </a:p>
          <a:p>
            <a:r>
              <a:rPr lang="en-NZ" dirty="0"/>
              <a:t>Similar to the New Zealand Privacy Principles.</a:t>
            </a:r>
          </a:p>
          <a:p>
            <a:endParaRPr lang="en-NZ" dirty="0"/>
          </a:p>
          <a:p>
            <a:r>
              <a:rPr lang="en-NZ" b="1" dirty="0"/>
              <a:t>Lawfulness, fairness and transparency</a:t>
            </a:r>
          </a:p>
          <a:p>
            <a:endParaRPr lang="en-NZ" b="1" dirty="0"/>
          </a:p>
          <a:p>
            <a:r>
              <a:rPr lang="en-NZ" b="0" dirty="0"/>
              <a:t>Lawfulness – a number of lawful bases (to discuss later</a:t>
            </a:r>
          </a:p>
          <a:p>
            <a:pPr marL="342900" indent="-342900">
              <a:buFont typeface="+mj-lt"/>
              <a:buAutoNum type="alphaLcParenR"/>
            </a:pPr>
            <a:endParaRPr lang="en-NZ" dirty="0"/>
          </a:p>
          <a:p>
            <a:pPr marL="0" indent="0">
              <a:buFont typeface="+mj-lt"/>
              <a:buNone/>
            </a:pPr>
            <a:r>
              <a:rPr lang="en-NZ" dirty="0"/>
              <a:t>Fairness – personal data is handled in a way that could be reasonably expected, and explain any unexpected processing is justified.</a:t>
            </a:r>
          </a:p>
          <a:p>
            <a:pPr marL="0" indent="0">
              <a:buFont typeface="+mj-lt"/>
              <a:buNone/>
            </a:pPr>
            <a:endParaRPr lang="en-NZ" dirty="0"/>
          </a:p>
          <a:p>
            <a:pPr marL="0" indent="0">
              <a:buFont typeface="+mj-lt"/>
              <a:buNone/>
            </a:pPr>
            <a:r>
              <a:rPr lang="en-NZ" dirty="0"/>
              <a:t>Transparency – Open, honest and inform the individuals concerns using plain language in a manner that is easy to understand.</a:t>
            </a:r>
          </a:p>
          <a:p>
            <a:pPr marL="0" indent="0">
              <a:buFont typeface="+mj-lt"/>
              <a:buNone/>
            </a:pPr>
            <a:endParaRPr lang="en-NZ" dirty="0"/>
          </a:p>
          <a:p>
            <a:pPr marL="0" indent="0">
              <a:buFont typeface="+mj-lt"/>
              <a:buNone/>
            </a:pPr>
            <a:r>
              <a:rPr lang="en-NZ" b="1" dirty="0"/>
              <a:t>Accurate</a:t>
            </a:r>
          </a:p>
          <a:p>
            <a:pPr marL="0" indent="0">
              <a:buFont typeface="+mj-lt"/>
              <a:buNone/>
            </a:pPr>
            <a:endParaRPr lang="en-NZ" dirty="0"/>
          </a:p>
          <a:p>
            <a:pPr marL="0" indent="0">
              <a:buFont typeface="+mj-lt"/>
              <a:buNone/>
            </a:pPr>
            <a:r>
              <a:rPr lang="en-NZ" dirty="0"/>
              <a:t>Take steps to ensure that the data you handle is correct, and will be integrity assured through its use.</a:t>
            </a:r>
          </a:p>
          <a:p>
            <a:pPr marL="0" indent="0">
              <a:buFont typeface="+mj-lt"/>
              <a:buNone/>
            </a:pPr>
            <a:endParaRPr lang="en-NZ" dirty="0"/>
          </a:p>
          <a:p>
            <a:pPr marL="0" indent="0">
              <a:buFont typeface="+mj-lt"/>
              <a:buNone/>
            </a:pPr>
            <a:r>
              <a:rPr lang="en-NZ" dirty="0"/>
              <a:t>The data may need to be updated to ensure its currency.</a:t>
            </a:r>
          </a:p>
          <a:p>
            <a:pPr marL="0" indent="0">
              <a:buFont typeface="+mj-lt"/>
              <a:buNone/>
            </a:pPr>
            <a:endParaRPr lang="en-NZ" dirty="0"/>
          </a:p>
          <a:p>
            <a:pPr marL="0" indent="0">
              <a:buFont typeface="+mj-lt"/>
              <a:buNone/>
            </a:pPr>
            <a:r>
              <a:rPr lang="en-NZ" dirty="0"/>
              <a:t>You may need to consider any challenges to the accuracy of data – and handling rectification requests. Record any challenges and decisions.</a:t>
            </a: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NZ" b="1" dirty="0"/>
              <a:t>Accountability</a:t>
            </a: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NZ" dirty="0"/>
              <a:t>Demonstrate compliance with the GDPR.</a:t>
            </a: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NZ" dirty="0"/>
              <a:t>Implement organisational and technical measures.</a:t>
            </a: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NZ" dirty="0"/>
              <a:t>Other things to consider;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dirty="0"/>
              <a:t>Adopting and implementing data protection (privacy) policies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dirty="0"/>
              <a:t>Privacy by design and default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dirty="0"/>
              <a:t>Ensuring written contracts are in place with controllers, processors and sub processors.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dirty="0"/>
              <a:t>Documenting data processing activities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dirty="0"/>
              <a:t>Recording and reporting personal data breaches (potential or confirmed).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dirty="0"/>
              <a:t>Data protection impact assessments – high risk to individual interests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dirty="0"/>
              <a:t>Appointing a Data Protection Officer (DPO)</a:t>
            </a:r>
          </a:p>
          <a:p>
            <a:pPr marL="285750" marR="0" lvl="0" indent="-2857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dirty="0"/>
              <a:t>Adhering to a code of conduct or similar certification scheme.</a:t>
            </a: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NZ" dirty="0"/>
          </a:p>
          <a:p>
            <a:pPr marL="0" indent="0">
              <a:buFont typeface="+mj-lt"/>
              <a:buNone/>
            </a:pPr>
            <a:endParaRPr lang="en-NZ" dirty="0"/>
          </a:p>
          <a:p>
            <a:pPr marL="0" indent="0">
              <a:buFont typeface="+mj-lt"/>
              <a:buNone/>
            </a:pPr>
            <a:endParaRPr lang="en-NZ" dirty="0"/>
          </a:p>
          <a:p>
            <a:pPr marL="0" indent="0">
              <a:buFont typeface="+mj-lt"/>
              <a:buNone/>
            </a:pPr>
            <a:endParaRPr lang="en-NZ" dirty="0"/>
          </a:p>
          <a:p>
            <a:pPr marL="0" indent="0">
              <a:buFont typeface="+mj-lt"/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30330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are the lawful bases for processing?</a:t>
            </a:r>
          </a:p>
          <a:p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lawful bases for processing are set out in Article 6 of the GDPR. At least one of these must apply whenever you process personal data.</a:t>
            </a:r>
          </a:p>
          <a:p>
            <a:endParaRPr lang="en-NZ" sz="1411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NZ-based organisations would expect to be one of the following four:</a:t>
            </a:r>
          </a:p>
          <a:p>
            <a:r>
              <a:rPr lang="en-NZ" sz="1411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Consent: </a:t>
            </a:r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individual has given clear consent for you to process their personal data for a specific purpose.</a:t>
            </a:r>
          </a:p>
          <a:p>
            <a:r>
              <a:rPr lang="en-NZ" sz="1411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Contract: </a:t>
            </a:r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processing is necessary for a contract you have with the individual, or because they have asked you to take specific steps before entering into a contract.</a:t>
            </a:r>
          </a:p>
          <a:p>
            <a:r>
              <a:rPr lang="en-NZ" sz="1411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(c) Legal obligation: </a:t>
            </a:r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processing is necessary for you to comply with the law (not including contractual obligations).</a:t>
            </a: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411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(f) Legitimate interests: </a:t>
            </a:r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processing is necessary for your legitimate interests or the legitimate interests of a third party unless there is a good reason to protect the individual’s personal data which overrides those legitimate interests. (This cannot apply if you are a public authority processing data to perform your official tasks.)</a:t>
            </a:r>
          </a:p>
          <a:p>
            <a:endParaRPr lang="en-NZ" sz="1411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 to this are more specific bases.</a:t>
            </a:r>
          </a:p>
          <a:p>
            <a:endParaRPr lang="en-NZ" sz="1411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411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(d) Vital interests: </a:t>
            </a:r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processing is necessary to protect someone’s life.</a:t>
            </a:r>
          </a:p>
          <a:p>
            <a:r>
              <a:rPr lang="en-NZ" sz="1411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(e) Public task: </a:t>
            </a:r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processing is necessary for you to perform a task in the public interest or for your official functions, and the task or function has a clear basis in law.</a:t>
            </a:r>
          </a:p>
          <a:p>
            <a:endParaRPr lang="en-NZ" sz="1411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411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https://ico.org.uk/for-organisations/guide-to-the-general-data-protection-regulation-gdpr/lawful-basis-for-processing/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70102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1" dirty="0"/>
              <a:t>Right to erasure:</a:t>
            </a:r>
          </a:p>
          <a:p>
            <a:endParaRPr lang="en-N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The right is not absolute and only applies in certain circumstances (typically relates to lawful basis, consent, legitimate interest).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Emphasis applies if the personal data relates to children.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NZ" b="1" dirty="0"/>
              <a:t>Right in relation to automated decision 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Two aspects</a:t>
            </a:r>
            <a:r>
              <a:rPr lang="en-NZ" b="1" dirty="0"/>
              <a:t>; automated individual decision-making </a:t>
            </a:r>
            <a:r>
              <a:rPr lang="en-NZ" dirty="0"/>
              <a:t>and </a:t>
            </a:r>
            <a:r>
              <a:rPr lang="en-NZ" b="1" dirty="0"/>
              <a:t>profiling</a:t>
            </a:r>
            <a:r>
              <a:rPr lang="en-NZ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Can only be carried out under lawful basis (contract, legal).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Must provide a means to challenge decision and request human intervention.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8449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The GDPR distinguishes between two key entities; the </a:t>
            </a:r>
            <a:r>
              <a:rPr lang="en-NZ" b="1" dirty="0"/>
              <a:t>Data Controller </a:t>
            </a:r>
            <a:r>
              <a:rPr lang="en-NZ" dirty="0"/>
              <a:t>and the </a:t>
            </a:r>
            <a:r>
              <a:rPr lang="en-NZ" b="1" dirty="0"/>
              <a:t>Data Processor</a:t>
            </a:r>
            <a:r>
              <a:rPr lang="en-NZ" dirty="0"/>
              <a:t>.</a:t>
            </a:r>
          </a:p>
          <a:p>
            <a:endParaRPr lang="en-NZ" dirty="0"/>
          </a:p>
          <a:p>
            <a:r>
              <a:rPr lang="en-NZ" dirty="0"/>
              <a:t>Discuss the relation and some examples of these in the real world (e.g. Xero and AWS).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64222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sz="141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Data Processor, you are directly responsible for a number of responsibilities under the GDPR.</a:t>
            </a:r>
          </a:p>
          <a:p>
            <a:pPr lvl="0"/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not use a sub-processor without prior written authorisation of the Data Controller (Article 28.2).</a:t>
            </a:r>
          </a:p>
          <a:p>
            <a:pPr lvl="0"/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handle personal data on the written instructions of the Data Controller (Article 29).</a:t>
            </a:r>
          </a:p>
          <a:p>
            <a:pPr lvl="0"/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 records of data processing activities (Article 30.2).</a:t>
            </a:r>
          </a:p>
          <a:p>
            <a:pPr lvl="0"/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Co-operate with supervisory authorities (e.g. the Information Commission Office) (Article 31).</a:t>
            </a:r>
          </a:p>
          <a:p>
            <a:pPr lvl="0"/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Ensure the security of data processing activities (Article 32).</a:t>
            </a:r>
          </a:p>
          <a:p>
            <a:pPr lvl="0"/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Notify the Data Controller of any personal data breaches (Article 33).</a:t>
            </a:r>
          </a:p>
          <a:p>
            <a:pPr lvl="0"/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(If required) Appoint a representative within the European Union (Article 27).</a:t>
            </a:r>
          </a:p>
          <a:p>
            <a:pPr lvl="0"/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(If required) Assign a Data Protection Officer (Article 37).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9620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fail to meet these obligations, you may be subject to an administrative fine (Article 83), penalty (Article 84), or compensation claim (Article 82).</a:t>
            </a: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sz="141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41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Mention Facebook – following the Cambridge Analytica fines. Under the previous Data Protection Act, they faced a EUR$500,000.00 fine (maximum at the time).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BFEA0-9513-4385-8088-218A17FC7A6B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89038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3BFEA0-9513-4385-8088-218A17FC7A6B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0752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6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r 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62" y="2475868"/>
            <a:ext cx="15723911" cy="1280159"/>
          </a:xfrm>
        </p:spPr>
        <p:txBody>
          <a:bodyPr/>
          <a:lstStyle>
            <a:lvl1pPr marL="0" indent="0">
              <a:buNone/>
              <a:defRPr sz="9243" i="0" spc="-10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4"/>
            <a:ext cx="10521832" cy="457048"/>
          </a:xfrm>
        </p:spPr>
        <p:txBody>
          <a:bodyPr/>
          <a:lstStyle>
            <a:lvl1pPr marL="0" indent="0">
              <a:buNone/>
              <a:defRPr spc="-10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778173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r 3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34696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Color 1 Layout">
    <p:bg>
      <p:bgPr>
        <a:solidFill>
          <a:srgbClr val="9100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62" y="2475868"/>
            <a:ext cx="15723911" cy="1280159"/>
          </a:xfrm>
        </p:spPr>
        <p:txBody>
          <a:bodyPr/>
          <a:lstStyle>
            <a:lvl1pPr marL="0" indent="0">
              <a:buNone/>
              <a:defRPr lang="en-US" sz="9243" i="0" kern="1200" spc="-105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4"/>
            <a:ext cx="10521832" cy="465448"/>
          </a:xfrm>
        </p:spPr>
        <p:txBody>
          <a:bodyPr/>
          <a:lstStyle>
            <a:lvl1pPr marL="0" indent="0">
              <a:buNone/>
              <a:defRPr lang="en-US" sz="3361" kern="1200" spc="-105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948494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Color Layout 5"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34185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024021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7836161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5036218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155002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-12074" y="9432758"/>
            <a:ext cx="17094588" cy="18376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7094200" cy="866775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8286" y="45243"/>
            <a:ext cx="15613063" cy="7762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2244777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011047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>
            <p:custDataLst>
              <p:tags r:id="rId1"/>
            </p:custDataLst>
          </p:nvPr>
        </p:nvSpPr>
        <p:spPr bwMode="auto">
          <a:xfrm>
            <a:off x="-12700" y="9258300"/>
            <a:ext cx="17095788" cy="358775"/>
          </a:xfrm>
          <a:prstGeom prst="rect">
            <a:avLst/>
          </a:prstGeom>
          <a:solidFill>
            <a:srgbClr val="F59A35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 flip="none" rotWithShape="1"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  <a:tileRect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F59A35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22278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8351609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8626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Color 1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70752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Color 1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784019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, image background, r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7068800" cy="9601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1534697"/>
            <a:ext cx="6827520" cy="3413760"/>
          </a:xfrm>
          <a:solidFill>
            <a:srgbClr val="D2330F"/>
          </a:solidFill>
        </p:spPr>
        <p:txBody>
          <a:bodyPr vert="horz" wrap="square" lIns="182928" tIns="121920" rIns="0" bIns="0" rtlCol="0" anchor="t">
            <a:normAutofit/>
          </a:bodyPr>
          <a:lstStyle>
            <a:lvl1pPr defTabSz="914619" fontAlgn="auto">
              <a:spcAft>
                <a:spcPts val="0"/>
              </a:spcAft>
              <a:defRPr/>
            </a:lvl1pPr>
          </a:lstStyle>
          <a:p>
            <a:pPr defTabSz="914619" fontAlgn="auto">
              <a:spcAft>
                <a:spcPts val="0"/>
              </a:spcAft>
              <a:defRPr/>
            </a:pPr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38" y="4948461"/>
            <a:ext cx="5253942" cy="1645521"/>
          </a:xfrm>
          <a:solidFill>
            <a:srgbClr val="F59A35"/>
          </a:solidFill>
        </p:spPr>
        <p:txBody>
          <a:bodyPr/>
          <a:lstStyle>
            <a:lvl1pPr marL="0" indent="0" defTabSz="914619" fontAlgn="auto">
              <a:spcAft>
                <a:spcPts val="0"/>
              </a:spcAft>
              <a:buNone/>
              <a:defRPr/>
            </a:lvl1pPr>
          </a:lstStyle>
          <a:p>
            <a:pPr lvl="0" defTabSz="914619" fontAlgn="auto">
              <a:spcAft>
                <a:spcPts val="0"/>
              </a:spcAft>
              <a:defRPr/>
            </a:pPr>
            <a:r>
              <a:rPr lang="en-US"/>
              <a:t>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971" y="324974"/>
            <a:ext cx="2419571" cy="97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584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r 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62" y="2475868"/>
            <a:ext cx="15723911" cy="1280159"/>
          </a:xfrm>
        </p:spPr>
        <p:txBody>
          <a:bodyPr/>
          <a:lstStyle>
            <a:lvl1pPr marL="0" indent="0">
              <a:buNone/>
              <a:defRPr sz="9243" i="0" spc="-10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4"/>
            <a:ext cx="10521832" cy="457048"/>
          </a:xfrm>
        </p:spPr>
        <p:txBody>
          <a:bodyPr/>
          <a:lstStyle>
            <a:lvl1pPr marL="0" indent="0">
              <a:buNone/>
              <a:defRPr spc="-10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024380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r 3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67083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Color 1 Layout">
    <p:bg>
      <p:bgPr>
        <a:solidFill>
          <a:srgbClr val="9100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62" y="2475868"/>
            <a:ext cx="15723911" cy="1280159"/>
          </a:xfrm>
        </p:spPr>
        <p:txBody>
          <a:bodyPr/>
          <a:lstStyle>
            <a:lvl1pPr marL="0" indent="0">
              <a:buNone/>
              <a:defRPr lang="en-US" sz="9243" i="0" kern="1200" spc="-105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4"/>
            <a:ext cx="10521832" cy="465448"/>
          </a:xfrm>
        </p:spPr>
        <p:txBody>
          <a:bodyPr/>
          <a:lstStyle>
            <a:lvl1pPr marL="0" indent="0">
              <a:buNone/>
              <a:defRPr lang="en-US" sz="3361" kern="1200" spc="-105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09625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Color Layout 5"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81497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041404"/>
            <a:ext cx="12801600" cy="87254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5"/>
            <a:ext cx="12801600" cy="34900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9" indent="0" algn="ctr">
              <a:buNone/>
              <a:defRPr sz="2100"/>
            </a:lvl2pPr>
            <a:lvl3pPr marL="960139" indent="0" algn="ctr">
              <a:buNone/>
              <a:defRPr sz="1890"/>
            </a:lvl3pPr>
            <a:lvl4pPr marL="1440208" indent="0" algn="ctr">
              <a:buNone/>
              <a:defRPr sz="1680"/>
            </a:lvl4pPr>
            <a:lvl5pPr marL="1920279" indent="0" algn="ctr">
              <a:buNone/>
              <a:defRPr sz="1680"/>
            </a:lvl5pPr>
            <a:lvl6pPr marL="2400348" indent="0" algn="ctr">
              <a:buNone/>
              <a:defRPr sz="1680"/>
            </a:lvl6pPr>
            <a:lvl7pPr marL="2880418" indent="0" algn="ctr">
              <a:buNone/>
              <a:defRPr sz="1680"/>
            </a:lvl7pPr>
            <a:lvl8pPr marL="3360487" indent="0" algn="ctr">
              <a:buNone/>
              <a:defRPr sz="1680"/>
            </a:lvl8pPr>
            <a:lvl9pPr marL="3840557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04F08-C154-4377-B4FE-FDEEF04C62BF}" type="datetimeFigureOut">
              <a:rPr lang="en-NZ" smtClean="0"/>
              <a:t>6/08/2018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D33D-C03E-4C66-8B40-FE3C2CE8C7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0917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Accent Color 1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935" y="2917841"/>
            <a:ext cx="16314932" cy="2514704"/>
          </a:xfrm>
          <a:noFill/>
        </p:spPr>
        <p:txBody>
          <a:bodyPr tIns="91440" bIns="91440" anchor="t" anchorCtr="0"/>
          <a:lstStyle>
            <a:lvl1pPr>
              <a:defRPr sz="12078" spc="-137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16882327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10014341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9978639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00372082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44909282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-12074" y="9432758"/>
            <a:ext cx="17094588" cy="18376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7094200" cy="866775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8286" y="45243"/>
            <a:ext cx="15613063" cy="7762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03966065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9030164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>
            <p:custDataLst>
              <p:tags r:id="rId1"/>
            </p:custDataLst>
          </p:nvPr>
        </p:nvSpPr>
        <p:spPr bwMode="auto">
          <a:xfrm>
            <a:off x="-12700" y="9258300"/>
            <a:ext cx="17095788" cy="358775"/>
          </a:xfrm>
          <a:prstGeom prst="rect">
            <a:avLst/>
          </a:prstGeom>
          <a:solidFill>
            <a:srgbClr val="F59A35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 flip="none" rotWithShape="1"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  <a:tileRect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F59A35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3434778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9546565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Color 1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7566288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Color 1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3161296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, image background, r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7068800" cy="9601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1534697"/>
            <a:ext cx="6827520" cy="3413760"/>
          </a:xfrm>
          <a:solidFill>
            <a:srgbClr val="D2330F"/>
          </a:solidFill>
        </p:spPr>
        <p:txBody>
          <a:bodyPr vert="horz" wrap="square" lIns="182928" tIns="121920" rIns="0" bIns="0" rtlCol="0" anchor="t">
            <a:normAutofit/>
          </a:bodyPr>
          <a:lstStyle>
            <a:lvl1pPr defTabSz="914619" fontAlgn="auto">
              <a:spcAft>
                <a:spcPts val="0"/>
              </a:spcAft>
              <a:defRPr/>
            </a:lvl1pPr>
          </a:lstStyle>
          <a:p>
            <a:pPr defTabSz="914619" fontAlgn="auto">
              <a:spcAft>
                <a:spcPts val="0"/>
              </a:spcAft>
              <a:defRPr/>
            </a:pPr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38" y="4948461"/>
            <a:ext cx="5253942" cy="1645521"/>
          </a:xfrm>
          <a:solidFill>
            <a:srgbClr val="F59A35"/>
          </a:solidFill>
        </p:spPr>
        <p:txBody>
          <a:bodyPr/>
          <a:lstStyle>
            <a:lvl1pPr marL="0" indent="0" defTabSz="914619" fontAlgn="auto">
              <a:spcAft>
                <a:spcPts val="0"/>
              </a:spcAft>
              <a:buNone/>
              <a:defRPr/>
            </a:lvl1pPr>
          </a:lstStyle>
          <a:p>
            <a:pPr lvl="0" defTabSz="914619" fontAlgn="auto">
              <a:spcAft>
                <a:spcPts val="0"/>
              </a:spcAft>
              <a:defRPr/>
            </a:pPr>
            <a:r>
              <a:rPr lang="en-US"/>
              <a:t>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971" y="324974"/>
            <a:ext cx="2419571" cy="97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908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r 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62" y="2475868"/>
            <a:ext cx="15723911" cy="1280159"/>
          </a:xfrm>
        </p:spPr>
        <p:txBody>
          <a:bodyPr/>
          <a:lstStyle>
            <a:lvl1pPr marL="0" indent="0">
              <a:buNone/>
              <a:defRPr sz="9243" i="0" spc="-10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4"/>
            <a:ext cx="10521832" cy="457048"/>
          </a:xfrm>
        </p:spPr>
        <p:txBody>
          <a:bodyPr/>
          <a:lstStyle>
            <a:lvl1pPr marL="0" indent="0">
              <a:buNone/>
              <a:defRPr spc="-10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4432699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r 3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93444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Color 1 Layout">
    <p:bg>
      <p:bgPr>
        <a:solidFill>
          <a:srgbClr val="9100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62" y="2475868"/>
            <a:ext cx="15723911" cy="1280159"/>
          </a:xfrm>
        </p:spPr>
        <p:txBody>
          <a:bodyPr/>
          <a:lstStyle>
            <a:lvl1pPr marL="0" indent="0">
              <a:buNone/>
              <a:defRPr lang="en-US" sz="9243" i="0" kern="1200" spc="-105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4"/>
            <a:ext cx="10521832" cy="465448"/>
          </a:xfrm>
        </p:spPr>
        <p:txBody>
          <a:bodyPr/>
          <a:lstStyle>
            <a:lvl1pPr marL="0" indent="0">
              <a:buNone/>
              <a:defRPr lang="en-US" sz="3361" kern="1200" spc="-105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3114102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Color Layout 5"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23170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041404"/>
            <a:ext cx="12801600" cy="87254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5"/>
            <a:ext cx="12801600" cy="34900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9" indent="0" algn="ctr">
              <a:buNone/>
              <a:defRPr sz="2100"/>
            </a:lvl2pPr>
            <a:lvl3pPr marL="960139" indent="0" algn="ctr">
              <a:buNone/>
              <a:defRPr sz="1890"/>
            </a:lvl3pPr>
            <a:lvl4pPr marL="1440208" indent="0" algn="ctr">
              <a:buNone/>
              <a:defRPr sz="1680"/>
            </a:lvl4pPr>
            <a:lvl5pPr marL="1920279" indent="0" algn="ctr">
              <a:buNone/>
              <a:defRPr sz="1680"/>
            </a:lvl5pPr>
            <a:lvl6pPr marL="2400348" indent="0" algn="ctr">
              <a:buNone/>
              <a:defRPr sz="1680"/>
            </a:lvl6pPr>
            <a:lvl7pPr marL="2880418" indent="0" algn="ctr">
              <a:buNone/>
              <a:defRPr sz="1680"/>
            </a:lvl7pPr>
            <a:lvl8pPr marL="3360487" indent="0" algn="ctr">
              <a:buNone/>
              <a:defRPr sz="1680"/>
            </a:lvl8pPr>
            <a:lvl9pPr marL="3840557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04F08-C154-4377-B4FE-FDEEF04C62BF}" type="datetimeFigureOut">
              <a:rPr lang="en-NZ" smtClean="0"/>
              <a:t>6/08/2018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D33D-C03E-4C66-8B40-FE3C2CE8C7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916623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85801333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938708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22824314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08492574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-12074" y="9432758"/>
            <a:ext cx="17094588" cy="18376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7094200" cy="866775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8286" y="45243"/>
            <a:ext cx="15613063" cy="7762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5226817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2079225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>
            <p:custDataLst>
              <p:tags r:id="rId1"/>
            </p:custDataLst>
          </p:nvPr>
        </p:nvSpPr>
        <p:spPr bwMode="auto">
          <a:xfrm>
            <a:off x="-12700" y="9258300"/>
            <a:ext cx="17095788" cy="358775"/>
          </a:xfrm>
          <a:prstGeom prst="rect">
            <a:avLst/>
          </a:prstGeom>
          <a:solidFill>
            <a:srgbClr val="F59A35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 flip="none" rotWithShape="1"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  <a:tileRect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F59A35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9517805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0372801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63975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Color 1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937584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Color 1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600028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14139422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9273854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65849768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21882970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-12074" y="9432758"/>
            <a:ext cx="17094588" cy="18376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7094200" cy="866775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8286" y="45243"/>
            <a:ext cx="15613063" cy="7762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13715567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9172723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>
            <p:custDataLst>
              <p:tags r:id="rId1"/>
            </p:custDataLst>
          </p:nvPr>
        </p:nvSpPr>
        <p:spPr bwMode="auto">
          <a:xfrm>
            <a:off x="-12700" y="9258300"/>
            <a:ext cx="17095788" cy="358775"/>
          </a:xfrm>
          <a:prstGeom prst="rect">
            <a:avLst/>
          </a:prstGeom>
          <a:solidFill>
            <a:srgbClr val="F59A35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 flip="none" rotWithShape="1"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  <a:tileRect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F59A35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8234412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664499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53922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Color 1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5094833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Color 1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721570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, image background, r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7068800" cy="9601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1534697"/>
            <a:ext cx="6827520" cy="3413760"/>
          </a:xfrm>
          <a:solidFill>
            <a:srgbClr val="D2330F"/>
          </a:solidFill>
        </p:spPr>
        <p:txBody>
          <a:bodyPr vert="horz" wrap="square" lIns="182928" tIns="121920" rIns="0" bIns="0" rtlCol="0" anchor="t">
            <a:normAutofit/>
          </a:bodyPr>
          <a:lstStyle>
            <a:lvl1pPr defTabSz="914619" fontAlgn="auto">
              <a:spcAft>
                <a:spcPts val="0"/>
              </a:spcAft>
              <a:defRPr/>
            </a:lvl1pPr>
          </a:lstStyle>
          <a:p>
            <a:pPr defTabSz="914619" fontAlgn="auto">
              <a:spcAft>
                <a:spcPts val="0"/>
              </a:spcAft>
              <a:defRPr/>
            </a:pPr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38" y="4948461"/>
            <a:ext cx="5253942" cy="1645521"/>
          </a:xfrm>
          <a:solidFill>
            <a:srgbClr val="F59A35"/>
          </a:solidFill>
        </p:spPr>
        <p:txBody>
          <a:bodyPr/>
          <a:lstStyle>
            <a:lvl1pPr marL="0" indent="0" defTabSz="914619" fontAlgn="auto">
              <a:spcAft>
                <a:spcPts val="0"/>
              </a:spcAft>
              <a:buNone/>
              <a:defRPr/>
            </a:lvl1pPr>
          </a:lstStyle>
          <a:p>
            <a:pPr lvl="0" defTabSz="914619" fontAlgn="auto">
              <a:spcAft>
                <a:spcPts val="0"/>
              </a:spcAft>
              <a:defRPr/>
            </a:pPr>
            <a:r>
              <a:rPr lang="en-US"/>
              <a:t>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971" y="324974"/>
            <a:ext cx="2419571" cy="97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249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r 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62" y="2475868"/>
            <a:ext cx="15723911" cy="1280159"/>
          </a:xfrm>
        </p:spPr>
        <p:txBody>
          <a:bodyPr/>
          <a:lstStyle>
            <a:lvl1pPr marL="0" indent="0">
              <a:buNone/>
              <a:defRPr sz="9243" i="0" spc="-10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4"/>
            <a:ext cx="10521832" cy="457048"/>
          </a:xfrm>
        </p:spPr>
        <p:txBody>
          <a:bodyPr/>
          <a:lstStyle>
            <a:lvl1pPr marL="0" indent="0">
              <a:buNone/>
              <a:defRPr spc="-10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1421003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r 3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377820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Color 1 Layout">
    <p:bg>
      <p:bgPr>
        <a:solidFill>
          <a:srgbClr val="9100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62" y="2475868"/>
            <a:ext cx="15723911" cy="1280159"/>
          </a:xfrm>
        </p:spPr>
        <p:txBody>
          <a:bodyPr/>
          <a:lstStyle>
            <a:lvl1pPr marL="0" indent="0">
              <a:buNone/>
              <a:defRPr lang="en-US" sz="9243" i="0" kern="1200" spc="-105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4"/>
            <a:ext cx="10521832" cy="465448"/>
          </a:xfrm>
        </p:spPr>
        <p:txBody>
          <a:bodyPr/>
          <a:lstStyle>
            <a:lvl1pPr marL="0" indent="0">
              <a:buNone/>
              <a:defRPr lang="en-US" sz="3361" kern="1200" spc="-105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274817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Color Layout 5"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729349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4041404"/>
            <a:ext cx="12801600" cy="87254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5"/>
            <a:ext cx="12801600" cy="34900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9" indent="0" algn="ctr">
              <a:buNone/>
              <a:defRPr sz="2100"/>
            </a:lvl2pPr>
            <a:lvl3pPr marL="960139" indent="0" algn="ctr">
              <a:buNone/>
              <a:defRPr sz="1890"/>
            </a:lvl3pPr>
            <a:lvl4pPr marL="1440208" indent="0" algn="ctr">
              <a:buNone/>
              <a:defRPr sz="1680"/>
            </a:lvl4pPr>
            <a:lvl5pPr marL="1920279" indent="0" algn="ctr">
              <a:buNone/>
              <a:defRPr sz="1680"/>
            </a:lvl5pPr>
            <a:lvl6pPr marL="2400348" indent="0" algn="ctr">
              <a:buNone/>
              <a:defRPr sz="1680"/>
            </a:lvl6pPr>
            <a:lvl7pPr marL="2880418" indent="0" algn="ctr">
              <a:buNone/>
              <a:defRPr sz="1680"/>
            </a:lvl7pPr>
            <a:lvl8pPr marL="3360487" indent="0" algn="ctr">
              <a:buNone/>
              <a:defRPr sz="1680"/>
            </a:lvl8pPr>
            <a:lvl9pPr marL="3840557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04F08-C154-4377-B4FE-FDEEF04C62BF}" type="datetimeFigureOut">
              <a:rPr lang="en-NZ" smtClean="0"/>
              <a:t>6/08/2018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D33D-C03E-4C66-8B40-FE3C2CE8C7F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108028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76964268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13404370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D233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8578183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7068800" cy="1371600"/>
          </a:xfrm>
          <a:prstGeom prst="rect">
            <a:avLst/>
          </a:prstGeom>
          <a:solidFill>
            <a:srgbClr val="F59A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751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Z" sz="2117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4673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8165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14681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582400" y="1371600"/>
            <a:ext cx="0" cy="822960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98001"/>
            <a:ext cx="11811000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3446125" y="0"/>
            <a:ext cx="3622675" cy="1371600"/>
          </a:xfr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65691484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-12074" y="9432758"/>
            <a:ext cx="17094588" cy="18376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7094200" cy="866775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8286" y="45243"/>
            <a:ext cx="15613063" cy="7762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99980704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6685424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>
            <p:custDataLst>
              <p:tags r:id="rId1"/>
            </p:custDataLst>
          </p:nvPr>
        </p:nvSpPr>
        <p:spPr bwMode="auto">
          <a:xfrm>
            <a:off x="-12700" y="9258300"/>
            <a:ext cx="17095788" cy="358775"/>
          </a:xfrm>
          <a:prstGeom prst="rect">
            <a:avLst/>
          </a:prstGeom>
          <a:solidFill>
            <a:srgbClr val="F59A35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endParaRPr lang="en-US" sz="2964" spc="-71" dirty="0">
              <a:gradFill flip="none" rotWithShape="1"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  <a:tileRect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F59A35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3569792"/>
      </p:ext>
    </p:extLst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746625"/>
            <a:ext cx="31146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 bwMode="auto">
          <a:xfrm>
            <a:off x="-12074" y="9229398"/>
            <a:ext cx="17094588" cy="387124"/>
          </a:xfrm>
          <a:prstGeom prst="rect">
            <a:avLst/>
          </a:prstGeom>
          <a:solidFill>
            <a:srgbClr val="D2330F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049" tIns="64025" rIns="64025" bIns="128049" anchor="b"/>
          <a:lstStyle/>
          <a:p>
            <a:pPr algn="ctr" defTabSz="1280072" eaLnBrk="1" hangingPunct="1">
              <a:defRPr/>
            </a:pPr>
            <a:r>
              <a:rPr lang="en-US" sz="2964" spc="-7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`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950" y="504564"/>
            <a:ext cx="15612684" cy="775597"/>
          </a:xfrm>
        </p:spPr>
        <p:txBody>
          <a:bodyPr/>
          <a:lstStyle>
            <a:lvl1pPr algn="l" defTabSz="128044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41" b="0" kern="1200" cap="none" spc="-140" baseline="0" dirty="0">
                <a:ln w="3175"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727395" y="1301497"/>
            <a:ext cx="15596677" cy="517193"/>
          </a:xfrm>
        </p:spPr>
        <p:txBody>
          <a:bodyPr anchor="t" anchorCtr="0"/>
          <a:lstStyle>
            <a:lvl1pPr marL="0" indent="0">
              <a:buNone/>
              <a:tabLst>
                <a:tab pos="880339" algn="l"/>
              </a:tabLst>
              <a:defRPr sz="3361" b="0">
                <a:solidFill>
                  <a:srgbClr val="D2330F"/>
                </a:solidFill>
                <a:latin typeface="Segoe UI Light" pitchFamily="34" charset="0"/>
                <a:ea typeface="Verdana" pitchFamily="34" charset="0"/>
                <a:cs typeface="Segoe UI" pitchFamily="34" charset="0"/>
              </a:defRPr>
            </a:lvl1pPr>
            <a:lvl2pPr marL="640247" indent="0">
              <a:buNone/>
              <a:defRPr sz="2801" b="1"/>
            </a:lvl2pPr>
            <a:lvl3pPr marL="1280493" indent="0">
              <a:buNone/>
              <a:defRPr sz="2521" b="1"/>
            </a:lvl3pPr>
            <a:lvl4pPr marL="1920740" indent="0">
              <a:buNone/>
              <a:defRPr sz="2240" b="1"/>
            </a:lvl4pPr>
            <a:lvl5pPr marL="2560988" indent="0">
              <a:buNone/>
              <a:defRPr sz="2240" b="1"/>
            </a:lvl5pPr>
            <a:lvl6pPr marL="3201235" indent="0">
              <a:buNone/>
              <a:defRPr sz="2240" b="1"/>
            </a:lvl6pPr>
            <a:lvl7pPr marL="3841481" indent="0">
              <a:buNone/>
              <a:defRPr sz="2240" b="1"/>
            </a:lvl7pPr>
            <a:lvl8pPr marL="4481728" indent="0">
              <a:buNone/>
              <a:defRPr sz="2240" b="1"/>
            </a:lvl8pPr>
            <a:lvl9pPr marL="5121975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5256000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23760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Color 1 Layout">
    <p:bg>
      <p:bgPr>
        <a:solidFill>
          <a:srgbClr val="F59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3165876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Color 1 Layout"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8057" y="2475868"/>
            <a:ext cx="15723911" cy="1706878"/>
          </a:xfrm>
        </p:spPr>
        <p:txBody>
          <a:bodyPr/>
          <a:lstStyle>
            <a:lvl1pPr marL="0" indent="0">
              <a:buNone/>
              <a:defRPr lang="en-US" sz="12324" i="0" kern="1200" spc="-140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8057" y="4506832"/>
            <a:ext cx="10521832" cy="620619"/>
          </a:xfrm>
        </p:spPr>
        <p:txBody>
          <a:bodyPr/>
          <a:lstStyle>
            <a:lvl1pPr marL="0" indent="0">
              <a:buNone/>
              <a:defRPr lang="en-US" sz="4481" kern="1200" spc="-140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3786724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0C56-7A5B-4883-9B5E-A99BB8F3C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600" y="1571308"/>
            <a:ext cx="1280160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C5210-A723-4C63-AD52-A1D2C7DFBC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0" y="5042853"/>
            <a:ext cx="128016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DB47E-B415-4524-8DBD-30092E945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90F8-B2F8-4B0A-BF54-B2D3C5600E2C}" type="datetimeFigureOut">
              <a:rPr lang="en-NZ" smtClean="0"/>
              <a:t>6/08/2018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3F3FF-B1AC-4219-84B0-41771CDA7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06C5E-71EE-447C-924C-9EEF8E842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85D81-64D6-4432-ABFE-9114146F808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11A330-51D1-40A9-B463-6F0FCCF7FD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9637" y="-11854"/>
            <a:ext cx="3300924" cy="304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420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A46B-B419-4414-A5EE-1475339CB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D861-17B1-4EEE-BE0C-C57136CC2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C9B52-5EDB-4D3C-B5DD-1D0F166BB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F074-2E5E-FA4C-B55E-09AD18D6E139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3BBA1-5A75-4F42-86C8-920105DA9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C074C-1B4B-49F2-B6D2-B36475AAF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7201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38443-F2A8-41A6-AA47-1632677A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590" y="2393634"/>
            <a:ext cx="1472184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E66A0-EF77-4DE0-8944-50B52D24D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4590" y="6425249"/>
            <a:ext cx="1472184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0FBFF-F19B-4019-A089-B61C83F98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42C-6429-214F-A45B-C12B88041BBB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B637E-4BC3-49D5-AEB7-45427FFC0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79CDC-719C-46BD-9457-C51F54E6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9770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F1CC-9602-4026-A086-4387A0D4A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E2DE4-8FFE-4217-A220-4EEEEE9672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3480" y="2555875"/>
            <a:ext cx="725424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3D60C7-F3A5-4F16-93AC-E55033B87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41080" y="2555875"/>
            <a:ext cx="725424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0F710-F221-4908-867C-60B5C780A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311E-3E40-6C46-AA7B-3778F8F9A133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F752D-1DC0-4E60-B3AE-B07A926C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CE69A8-3811-4573-81C6-69FFD7AC3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0886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11ADA-30DF-4475-B441-1B39C8760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703" y="511176"/>
            <a:ext cx="1472184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6B93E-2925-4B11-A5A1-A98B73F2F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5704" y="2353628"/>
            <a:ext cx="7220902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C9D12-01F3-44DD-9FDC-B93F7AC84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5704" y="3507105"/>
            <a:ext cx="7220902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BD34AC-953E-4677-8F8A-836BC0E2E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641080" y="2353628"/>
            <a:ext cx="7256463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C7A72D-B5A1-49B7-BBDA-1675295B9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641080" y="3507105"/>
            <a:ext cx="7256463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D91CD7-F929-4FA7-8058-6AE288145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B8C9B-ED36-3C4A-9475-BE4A63E4C1A3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37B73-97E3-49E5-A9DE-4BE60345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7769B2-6503-40E3-892E-DF30FE9F4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4917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D6E21-6B5E-4B7F-A57A-AC958C58B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E68624-3434-4B20-BA4F-D9E03D42F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9C1-5E41-804D-8E31-88FB7561D281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BB8E1-B8B0-49BA-8C0F-AAC5772CE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DE7B3-A52A-48E8-9E5A-EC5833D2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2536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84ACFF-C535-489E-88AE-19935BEF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E228-0838-5D48-B50A-6756108AF800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FDD2A9-82CC-4B4A-8751-15B3CF72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C4719-C94C-4893-AFF7-792D66707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6875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260DA-D8CF-4032-A3C4-69A8E57C8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6D6CD-A6D0-418E-9F4D-5FC763329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463" y="1382396"/>
            <a:ext cx="864108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D58AA-BD1B-4078-B4A9-6064EE213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A5FA0-600D-4090-98AC-85DEA82AE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B70C8-D6F3-224F-A01C-B64C0FB43FC0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90D61-6F81-4D02-B97E-3B5B1B953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2121AA-3E7A-4B9A-85DA-47D40B26C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37374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446C8-DE30-4E19-AE81-053C993E5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D640A0-C92A-47EE-92F0-4A717B24C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56463" y="1382396"/>
            <a:ext cx="8641080" cy="6823075"/>
          </a:xfrm>
        </p:spPr>
        <p:txBody>
          <a:bodyPr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BE639-E882-422F-B48E-46620FE8C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832F9-533B-4813-9337-C8E740C9B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6AF5-966E-504F-B435-5A63BEBF3651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50829-6D98-404E-8CC0-4EC321A9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C3642-B9AA-4C27-A67F-9F5CC9EB1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489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CEBA1-8CCF-418D-9B3E-21D3415D0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86BAFE-1768-44D8-8518-F048A2AD2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DC817-EDC0-40D9-89B4-37BC2C3B1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51C1-46C4-F148-97C1-71D64C27DDD0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F9B3B-8847-4C20-9075-2ACA24F3B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85B44-A7BE-4AFE-9FA2-39DE2FCAD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98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DFACD1-C2BE-4092-9F99-F03046BF80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214860" y="511175"/>
            <a:ext cx="3680460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04113-D170-458F-B22F-6DCD75AD0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73480" y="511175"/>
            <a:ext cx="10828020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F7530-F93D-48C4-82CC-3DC241B5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1E90-0B5E-1249-AF6D-A5F7B2394B43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3A85F-2050-4905-A3E9-C2860ED4A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594F2-5EBF-4795-BB79-3CE9504FB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B6E-3BC4-9142-86E2-9D92991047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06957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53440" y="827363"/>
            <a:ext cx="15361920" cy="1157331"/>
          </a:xfrm>
          <a:prstGeom prst="rect">
            <a:avLst/>
          </a:prstGeom>
        </p:spPr>
        <p:txBody>
          <a:bodyPr/>
          <a:lstStyle>
            <a:lvl1pPr>
              <a:defRPr sz="5226">
                <a:solidFill>
                  <a:srgbClr val="0072B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53440" y="2240284"/>
            <a:ext cx="15361920" cy="5885159"/>
          </a:xfrm>
          <a:prstGeom prst="rect">
            <a:avLst/>
          </a:prstGeom>
        </p:spPr>
        <p:txBody>
          <a:bodyPr/>
          <a:lstStyle>
            <a:lvl1pPr>
              <a:buClrTx/>
              <a:defRPr sz="3734">
                <a:solidFill>
                  <a:srgbClr val="1031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734">
                <a:solidFill>
                  <a:srgbClr val="1031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734">
                <a:solidFill>
                  <a:srgbClr val="1031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734">
                <a:solidFill>
                  <a:srgbClr val="1031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734">
                <a:solidFill>
                  <a:srgbClr val="1031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69825" y="8125442"/>
            <a:ext cx="1245535" cy="118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6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7" y="320676"/>
            <a:ext cx="15613063" cy="7790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7077" y="2027240"/>
            <a:ext cx="15613063" cy="2082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5776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82" r:id="rId2"/>
    <p:sldLayoutId id="2147483678" r:id="rId3"/>
    <p:sldLayoutId id="2147483685" r:id="rId4"/>
  </p:sldLayoutIdLst>
  <p:transition>
    <p:fade/>
  </p:transition>
  <p:txStyles>
    <p:titleStyle>
      <a:lvl1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5625" kern="1200" spc="-105" dirty="0">
          <a:ln w="3175">
            <a:noFill/>
          </a:ln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  <a:tileRect/>
          </a:gradFill>
          <a:latin typeface="Segoe UI Light" pitchFamily="34" charset="0"/>
          <a:ea typeface="+mn-ea"/>
          <a:cs typeface="Arial" charset="0"/>
        </a:defRPr>
      </a:lvl1pPr>
      <a:lvl2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2pPr>
      <a:lvl3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3pPr>
      <a:lvl4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4pPr>
      <a:lvl5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5pPr>
      <a:lvl6pPr marL="342914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6pPr>
      <a:lvl7pPr marL="685827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7pPr>
      <a:lvl8pPr marL="1028742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8pPr>
      <a:lvl9pPr marL="1371656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9pPr>
    </p:titleStyle>
    <p:bodyStyle>
      <a:lvl1pPr marL="363155" indent="-363155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33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660823" indent="-297668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tabLst>
          <a:tab pos="660823" algn="l"/>
        </a:tabLst>
        <a:defRPr sz="2925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959682" indent="-297668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2475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556210" indent="-234563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tabLst>
          <a:tab pos="959682" algn="l"/>
        </a:tabLst>
        <a:defRPr sz="21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797915" indent="-241707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21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641018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6pPr>
      <a:lvl7pPr marL="3121205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7pPr>
      <a:lvl8pPr marL="3601389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8pPr>
      <a:lvl9pPr marL="4081575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1pPr>
      <a:lvl2pPr marL="48018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2pPr>
      <a:lvl3pPr marL="960369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3pPr>
      <a:lvl4pPr marL="144055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4pPr>
      <a:lvl5pPr marL="1920741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5pPr>
      <a:lvl6pPr marL="2400927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6pPr>
      <a:lvl7pPr marL="2881111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7pPr>
      <a:lvl8pPr marL="336129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8pPr>
      <a:lvl9pPr marL="3841482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5" y="498475"/>
            <a:ext cx="15613063" cy="7762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025" y="2343150"/>
            <a:ext cx="15613063" cy="2349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023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702" r:id="rId2"/>
    <p:sldLayoutId id="2147483701" r:id="rId3"/>
    <p:sldLayoutId id="2147483703" r:id="rId4"/>
    <p:sldLayoutId id="2147483690" r:id="rId5"/>
    <p:sldLayoutId id="2147483691" r:id="rId6"/>
    <p:sldLayoutId id="2147483692" r:id="rId7"/>
    <p:sldLayoutId id="2147483693" r:id="rId8"/>
    <p:sldLayoutId id="2147483697" r:id="rId9"/>
    <p:sldLayoutId id="2147483698" r:id="rId10"/>
    <p:sldLayoutId id="2147483700" r:id="rId11"/>
  </p:sldLayoutIdLst>
  <p:transition spd="med">
    <p:fade/>
  </p:transition>
  <p:txStyles>
    <p:titleStyle>
      <a:lvl1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lang="en-US" sz="5600" kern="1200" spc="-140" dirty="0">
          <a:ln w="3175">
            <a:noFill/>
          </a:ln>
          <a:solidFill>
            <a:schemeClr val="tx1"/>
          </a:solidFill>
          <a:latin typeface="Segoe UI Light" pitchFamily="34" charset="0"/>
          <a:ea typeface="Verdana" pitchFamily="34" charset="0"/>
          <a:cs typeface="Verdana" pitchFamily="34" charset="0"/>
        </a:defRPr>
      </a:lvl1pPr>
      <a:lvl2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3825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6676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5093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5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53511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9192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3521216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6pPr>
      <a:lvl7pPr marL="4161439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660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8pPr>
      <a:lvl9pPr marL="5441881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1pPr>
      <a:lvl2pPr marL="64022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2pPr>
      <a:lvl3pPr marL="128044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3pPr>
      <a:lvl4pPr marL="1920664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4pPr>
      <a:lvl5pPr marL="2560885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5pPr>
      <a:lvl6pPr marL="320110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6pPr>
      <a:lvl7pPr marL="384132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7pPr>
      <a:lvl8pPr marL="4481549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8pPr>
      <a:lvl9pPr marL="512177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7" y="320676"/>
            <a:ext cx="15613063" cy="7790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7077" y="2027240"/>
            <a:ext cx="15613063" cy="2082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769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</p:sldLayoutIdLst>
  <p:transition>
    <p:fade/>
  </p:transition>
  <p:txStyles>
    <p:titleStyle>
      <a:lvl1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5625" kern="1200" spc="-105" dirty="0">
          <a:ln w="3175">
            <a:noFill/>
          </a:ln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  <a:tileRect/>
          </a:gradFill>
          <a:latin typeface="Segoe UI Light" pitchFamily="34" charset="0"/>
          <a:ea typeface="+mn-ea"/>
          <a:cs typeface="Arial" charset="0"/>
        </a:defRPr>
      </a:lvl1pPr>
      <a:lvl2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2pPr>
      <a:lvl3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3pPr>
      <a:lvl4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4pPr>
      <a:lvl5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5pPr>
      <a:lvl6pPr marL="342914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6pPr>
      <a:lvl7pPr marL="685827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7pPr>
      <a:lvl8pPr marL="1028742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8pPr>
      <a:lvl9pPr marL="1371656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9pPr>
    </p:titleStyle>
    <p:bodyStyle>
      <a:lvl1pPr marL="363155" indent="-363155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33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660823" indent="-297668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tabLst>
          <a:tab pos="660823" algn="l"/>
        </a:tabLst>
        <a:defRPr sz="2925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959682" indent="-297668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2475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556210" indent="-234563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tabLst>
          <a:tab pos="959682" algn="l"/>
        </a:tabLst>
        <a:defRPr sz="21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797915" indent="-241707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21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641018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6pPr>
      <a:lvl7pPr marL="3121205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7pPr>
      <a:lvl8pPr marL="3601389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8pPr>
      <a:lvl9pPr marL="4081575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1pPr>
      <a:lvl2pPr marL="48018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2pPr>
      <a:lvl3pPr marL="960369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3pPr>
      <a:lvl4pPr marL="144055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4pPr>
      <a:lvl5pPr marL="1920741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5pPr>
      <a:lvl6pPr marL="2400927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6pPr>
      <a:lvl7pPr marL="2881111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7pPr>
      <a:lvl8pPr marL="336129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8pPr>
      <a:lvl9pPr marL="3841482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5" y="498475"/>
            <a:ext cx="15613063" cy="7762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025" y="2343150"/>
            <a:ext cx="15613063" cy="2349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81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</p:sldLayoutIdLst>
  <p:transition spd="med">
    <p:fade/>
  </p:transition>
  <p:txStyles>
    <p:titleStyle>
      <a:lvl1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lang="en-US" sz="5600" kern="1200" spc="-140" dirty="0">
          <a:ln w="3175">
            <a:noFill/>
          </a:ln>
          <a:solidFill>
            <a:schemeClr val="tx1"/>
          </a:solidFill>
          <a:latin typeface="Segoe UI Light" pitchFamily="34" charset="0"/>
          <a:ea typeface="Verdana" pitchFamily="34" charset="0"/>
          <a:cs typeface="Verdana" pitchFamily="34" charset="0"/>
        </a:defRPr>
      </a:lvl1pPr>
      <a:lvl2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3825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6676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5093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5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53511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9192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3521216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6pPr>
      <a:lvl7pPr marL="4161439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660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8pPr>
      <a:lvl9pPr marL="5441881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1pPr>
      <a:lvl2pPr marL="64022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2pPr>
      <a:lvl3pPr marL="128044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3pPr>
      <a:lvl4pPr marL="1920664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4pPr>
      <a:lvl5pPr marL="2560885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5pPr>
      <a:lvl6pPr marL="320110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6pPr>
      <a:lvl7pPr marL="384132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7pPr>
      <a:lvl8pPr marL="4481549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8pPr>
      <a:lvl9pPr marL="512177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7" y="320676"/>
            <a:ext cx="15613063" cy="7790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7077" y="2027240"/>
            <a:ext cx="15613063" cy="2082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2451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</p:sldLayoutIdLst>
  <p:transition>
    <p:fade/>
  </p:transition>
  <p:txStyles>
    <p:titleStyle>
      <a:lvl1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5625" kern="1200" spc="-105" dirty="0">
          <a:ln w="3175">
            <a:noFill/>
          </a:ln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  <a:tileRect/>
          </a:gradFill>
          <a:latin typeface="Segoe UI Light" pitchFamily="34" charset="0"/>
          <a:ea typeface="+mn-ea"/>
          <a:cs typeface="Arial" charset="0"/>
        </a:defRPr>
      </a:lvl1pPr>
      <a:lvl2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2pPr>
      <a:lvl3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3pPr>
      <a:lvl4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4pPr>
      <a:lvl5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5pPr>
      <a:lvl6pPr marL="342914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6pPr>
      <a:lvl7pPr marL="685827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7pPr>
      <a:lvl8pPr marL="1028742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8pPr>
      <a:lvl9pPr marL="1371656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9pPr>
    </p:titleStyle>
    <p:bodyStyle>
      <a:lvl1pPr marL="363155" indent="-363155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33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660823" indent="-297668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tabLst>
          <a:tab pos="660823" algn="l"/>
        </a:tabLst>
        <a:defRPr sz="2925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959682" indent="-297668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2475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556210" indent="-234563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tabLst>
          <a:tab pos="959682" algn="l"/>
        </a:tabLst>
        <a:defRPr sz="21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797915" indent="-241707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21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641018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6pPr>
      <a:lvl7pPr marL="3121205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7pPr>
      <a:lvl8pPr marL="3601389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8pPr>
      <a:lvl9pPr marL="4081575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1pPr>
      <a:lvl2pPr marL="48018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2pPr>
      <a:lvl3pPr marL="960369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3pPr>
      <a:lvl4pPr marL="144055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4pPr>
      <a:lvl5pPr marL="1920741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5pPr>
      <a:lvl6pPr marL="2400927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6pPr>
      <a:lvl7pPr marL="2881111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7pPr>
      <a:lvl8pPr marL="336129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8pPr>
      <a:lvl9pPr marL="3841482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5" y="498475"/>
            <a:ext cx="15613063" cy="7762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025" y="2343150"/>
            <a:ext cx="15613063" cy="2349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817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ransition spd="med">
    <p:fade/>
  </p:transition>
  <p:txStyles>
    <p:titleStyle>
      <a:lvl1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lang="en-US" sz="5600" kern="1200" spc="-140" dirty="0">
          <a:ln w="3175">
            <a:noFill/>
          </a:ln>
          <a:solidFill>
            <a:schemeClr val="tx1"/>
          </a:solidFill>
          <a:latin typeface="Segoe UI Light" pitchFamily="34" charset="0"/>
          <a:ea typeface="Verdana" pitchFamily="34" charset="0"/>
          <a:cs typeface="Verdana" pitchFamily="34" charset="0"/>
        </a:defRPr>
      </a:lvl1pPr>
      <a:lvl2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3825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6676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5093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5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53511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9192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3521216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6pPr>
      <a:lvl7pPr marL="4161439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660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8pPr>
      <a:lvl9pPr marL="5441881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1pPr>
      <a:lvl2pPr marL="64022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2pPr>
      <a:lvl3pPr marL="128044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3pPr>
      <a:lvl4pPr marL="1920664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4pPr>
      <a:lvl5pPr marL="2560885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5pPr>
      <a:lvl6pPr marL="320110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6pPr>
      <a:lvl7pPr marL="384132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7pPr>
      <a:lvl8pPr marL="4481549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8pPr>
      <a:lvl9pPr marL="512177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5" y="498475"/>
            <a:ext cx="15613063" cy="7762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025" y="2343150"/>
            <a:ext cx="15613063" cy="2349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68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ransition spd="med">
    <p:fade/>
  </p:transition>
  <p:txStyles>
    <p:titleStyle>
      <a:lvl1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lang="en-US" sz="5600" kern="1200" spc="-140" dirty="0">
          <a:ln w="3175">
            <a:noFill/>
          </a:ln>
          <a:solidFill>
            <a:schemeClr val="tx1"/>
          </a:solidFill>
          <a:latin typeface="Segoe UI Light" pitchFamily="34" charset="0"/>
          <a:ea typeface="Verdana" pitchFamily="34" charset="0"/>
          <a:cs typeface="Verdana" pitchFamily="34" charset="0"/>
        </a:defRPr>
      </a:lvl1pPr>
      <a:lvl2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3825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6676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5093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5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53511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9192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3521216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6pPr>
      <a:lvl7pPr marL="4161439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660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8pPr>
      <a:lvl9pPr marL="5441881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1pPr>
      <a:lvl2pPr marL="64022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2pPr>
      <a:lvl3pPr marL="128044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3pPr>
      <a:lvl4pPr marL="1920664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4pPr>
      <a:lvl5pPr marL="2560885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5pPr>
      <a:lvl6pPr marL="320110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6pPr>
      <a:lvl7pPr marL="384132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7pPr>
      <a:lvl8pPr marL="4481549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8pPr>
      <a:lvl9pPr marL="512177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23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7" y="320676"/>
            <a:ext cx="15613063" cy="7790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7077" y="2027240"/>
            <a:ext cx="15613063" cy="2082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3646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</p:sldLayoutIdLst>
  <p:transition>
    <p:fade/>
  </p:transition>
  <p:txStyles>
    <p:titleStyle>
      <a:lvl1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5625" kern="1200" spc="-105" dirty="0">
          <a:ln w="3175">
            <a:noFill/>
          </a:ln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  <a:tileRect/>
          </a:gradFill>
          <a:latin typeface="Segoe UI Light" pitchFamily="34" charset="0"/>
          <a:ea typeface="+mn-ea"/>
          <a:cs typeface="Arial" charset="0"/>
        </a:defRPr>
      </a:lvl1pPr>
      <a:lvl2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2pPr>
      <a:lvl3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3pPr>
      <a:lvl4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4pPr>
      <a:lvl5pPr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5pPr>
      <a:lvl6pPr marL="342914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6pPr>
      <a:lvl7pPr marL="685827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7pPr>
      <a:lvl8pPr marL="1028742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8pPr>
      <a:lvl9pPr marL="1371656" algn="l" defTabSz="959682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25">
          <a:solidFill>
            <a:schemeClr val="tx1"/>
          </a:solidFill>
          <a:latin typeface="Segoe UI Light" panose="020B0502040204020203" pitchFamily="34" charset="0"/>
          <a:cs typeface="Arial" panose="020B0604020202020204" pitchFamily="34" charset="0"/>
        </a:defRPr>
      </a:lvl9pPr>
    </p:titleStyle>
    <p:bodyStyle>
      <a:lvl1pPr marL="363155" indent="-363155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33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660823" indent="-297668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tabLst>
          <a:tab pos="660823" algn="l"/>
        </a:tabLst>
        <a:defRPr sz="2925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959682" indent="-297668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2475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556210" indent="-234563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tabLst>
          <a:tab pos="959682" algn="l"/>
        </a:tabLst>
        <a:defRPr sz="21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797915" indent="-241707" algn="l" defTabSz="959682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panose="020B0604020202020204" pitchFamily="34" charset="0"/>
        <a:buChar char="•"/>
        <a:defRPr sz="2100" kern="1200">
          <a:gradFill>
            <a:gsLst>
              <a:gs pos="0">
                <a:schemeClr val="tx1">
                  <a:lumMod val="75000"/>
                  <a:lumOff val="25000"/>
                </a:schemeClr>
              </a:gs>
              <a:gs pos="86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641018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6pPr>
      <a:lvl7pPr marL="3121205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7pPr>
      <a:lvl8pPr marL="3601389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8pPr>
      <a:lvl9pPr marL="4081575" indent="-240093" algn="l" defTabSz="960369" rtl="0" eaLnBrk="1" latinLnBrk="0" hangingPunct="1">
        <a:spcBef>
          <a:spcPct val="20000"/>
        </a:spcBef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1pPr>
      <a:lvl2pPr marL="48018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2pPr>
      <a:lvl3pPr marL="960369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3pPr>
      <a:lvl4pPr marL="144055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4pPr>
      <a:lvl5pPr marL="1920741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5pPr>
      <a:lvl6pPr marL="2400927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6pPr>
      <a:lvl7pPr marL="2881111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7pPr>
      <a:lvl8pPr marL="3361296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8pPr>
      <a:lvl9pPr marL="3841482" algn="l" defTabSz="960369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7075" y="498475"/>
            <a:ext cx="15613063" cy="7762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025" y="2343150"/>
            <a:ext cx="15613063" cy="2349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83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 spd="med">
    <p:fade/>
  </p:transition>
  <p:txStyles>
    <p:titleStyle>
      <a:lvl1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lang="en-US" sz="5600" kern="1200" spc="-140" dirty="0">
          <a:ln w="3175">
            <a:noFill/>
          </a:ln>
          <a:solidFill>
            <a:schemeClr val="tx1"/>
          </a:solidFill>
          <a:latin typeface="Segoe UI Light" pitchFamily="34" charset="0"/>
          <a:ea typeface="Verdana" pitchFamily="34" charset="0"/>
          <a:cs typeface="Verdana" pitchFamily="34" charset="0"/>
        </a:defRPr>
      </a:lvl1pPr>
      <a:lvl2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defTabSz="1279525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Segoe UI Light" panose="020B0502040204020203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3825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6676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5093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5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535113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919288" indent="-382588" algn="l" defTabSz="1279525" rtl="0" fontAlgn="base">
        <a:spcBef>
          <a:spcPts val="838"/>
        </a:spcBef>
        <a:spcAft>
          <a:spcPct val="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3521216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6pPr>
      <a:lvl7pPr marL="4161439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660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8pPr>
      <a:lvl9pPr marL="5441881" indent="-320111" algn="l" defTabSz="1280441" rtl="0" eaLnBrk="1" latinLnBrk="0" hangingPunct="1">
        <a:spcBef>
          <a:spcPct val="20000"/>
        </a:spcBef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1pPr>
      <a:lvl2pPr marL="64022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2pPr>
      <a:lvl3pPr marL="128044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3pPr>
      <a:lvl4pPr marL="1920664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4pPr>
      <a:lvl5pPr marL="2560885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5pPr>
      <a:lvl6pPr marL="320110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6pPr>
      <a:lvl7pPr marL="3841327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7pPr>
      <a:lvl8pPr marL="4481549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8pPr>
      <a:lvl9pPr marL="5121771" algn="l" defTabSz="1280441" rtl="0" eaLnBrk="1" latinLnBrk="0" hangingPunct="1">
        <a:defRPr sz="25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5950B6-8E8D-4AFA-A044-D3D17FC50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480" y="511176"/>
            <a:ext cx="1472184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EC93F-7655-4119-9FE0-4EC900F74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3480" y="2555875"/>
            <a:ext cx="1472184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B551F-13CB-41B0-A4E9-2E268B1D5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7348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1DC86-2122-114E-8A11-905DCC94450F}" type="datetime1">
              <a:rPr lang="en-NZ" smtClean="0"/>
              <a:t>6/08/2018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F8755-9057-472E-98CF-5CBACDFFF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4040" y="8898891"/>
            <a:ext cx="57607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9995D-3D51-4CC3-B065-626AB1AF2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05484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85D81-64D6-4432-ABFE-9114146F808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C47AAED-9E36-4AD5-8FAA-E47C8E8A14F5}"/>
              </a:ext>
            </a:extLst>
          </p:cNvPr>
          <p:cNvSpPr txBox="1">
            <a:spLocks/>
          </p:cNvSpPr>
          <p:nvPr userDrawn="1"/>
        </p:nvSpPr>
        <p:spPr>
          <a:xfrm>
            <a:off x="2138010" y="8673349"/>
            <a:ext cx="10976963" cy="59146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80" baseline="0" dirty="0"/>
              <a:t>Helping to improve health and safety knowledge and understanding.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8D5223-65FF-43B9-8397-E7B782AD822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779" y="8125460"/>
            <a:ext cx="1600200" cy="14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72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</p:sldLayoutIdLst>
  <p:hf hdr="0" ftr="0" dt="0"/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emf"/><Relationship Id="rId5" Type="http://schemas.openxmlformats.org/officeDocument/2006/relationships/image" Target="../media/image2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2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emf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image" Target="../media/image2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8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19.emf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18.emf"/><Relationship Id="rId4" Type="http://schemas.openxmlformats.org/officeDocument/2006/relationships/diagramLayout" Target="../diagrams/layout7.xml"/><Relationship Id="rId9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execofficer@risknz.org.nz" TargetMode="Externa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F9ED18-C6CC-EF41-9414-D4165EB4CEFB}"/>
              </a:ext>
            </a:extLst>
          </p:cNvPr>
          <p:cNvSpPr txBox="1"/>
          <p:nvPr/>
        </p:nvSpPr>
        <p:spPr>
          <a:xfrm>
            <a:off x="0" y="-1"/>
            <a:ext cx="17068800" cy="4801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80160">
              <a:defRPr/>
            </a:pPr>
            <a:endParaRPr lang="en-US" sz="252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E1A5C-8597-7F4C-9B65-6A8FE6E7F1F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08554"/>
            <a:ext cx="17068800" cy="429264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0060" indent="-480060" algn="ctr" defTabSz="640080">
              <a:lnSpc>
                <a:spcPct val="80000"/>
              </a:lnSpc>
              <a:spcBef>
                <a:spcPts val="1400"/>
              </a:spcBef>
              <a:buClr>
                <a:srgbClr val="3494BA"/>
              </a:buClr>
              <a:buNone/>
              <a:defRPr/>
            </a:pPr>
            <a:r>
              <a:rPr lang="en-NZ" altLang="en-US" sz="252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RiskNZ</a:t>
            </a:r>
            <a:r>
              <a:rPr lang="en-NZ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gratefully acknowledges the support of</a:t>
            </a:r>
            <a:r>
              <a:rPr lang="en-AU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our sponsors:</a:t>
            </a:r>
          </a:p>
          <a:p>
            <a:pPr marL="480060" indent="-480060" defTabSz="640080">
              <a:lnSpc>
                <a:spcPct val="80000"/>
              </a:lnSpc>
              <a:spcBef>
                <a:spcPts val="1400"/>
              </a:spcBef>
              <a:buClr>
                <a:srgbClr val="3494BA"/>
              </a:buClr>
              <a:buNone/>
              <a:defRPr/>
            </a:pPr>
            <a:endParaRPr lang="en-AU" altLang="en-US" sz="252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60" indent="-480060" defTabSz="640080">
              <a:lnSpc>
                <a:spcPct val="80000"/>
              </a:lnSpc>
              <a:spcBef>
                <a:spcPts val="1400"/>
              </a:spcBef>
              <a:buClr>
                <a:srgbClr val="3494BA"/>
              </a:buClr>
              <a:buNone/>
              <a:defRPr/>
            </a:pPr>
            <a:endParaRPr lang="en-AU" altLang="en-US" sz="252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60" indent="-480060" defTabSz="640080">
              <a:lnSpc>
                <a:spcPct val="80000"/>
              </a:lnSpc>
              <a:spcBef>
                <a:spcPts val="1400"/>
              </a:spcBef>
              <a:buClr>
                <a:srgbClr val="3494BA"/>
              </a:buClr>
              <a:buNone/>
              <a:defRPr/>
            </a:pPr>
            <a:endParaRPr lang="en-AU" altLang="en-US" sz="252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60" indent="-480060" defTabSz="640080">
              <a:lnSpc>
                <a:spcPct val="80000"/>
              </a:lnSpc>
              <a:spcBef>
                <a:spcPts val="1400"/>
              </a:spcBef>
              <a:buClr>
                <a:srgbClr val="3494BA"/>
              </a:buClr>
              <a:buNone/>
              <a:defRPr/>
            </a:pPr>
            <a:endParaRPr lang="en-AU" altLang="en-US" sz="252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60" indent="-480060" algn="ctr" defTabSz="640080">
              <a:lnSpc>
                <a:spcPct val="80000"/>
              </a:lnSpc>
              <a:spcBef>
                <a:spcPts val="1400"/>
              </a:spcBef>
              <a:buClr>
                <a:srgbClr val="3494BA"/>
              </a:buClr>
              <a:buNone/>
              <a:defRPr/>
            </a:pPr>
            <a:r>
              <a:rPr lang="en-NZ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also thank our hosts for this event:</a:t>
            </a:r>
            <a:br>
              <a:rPr lang="en-NZ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NZ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KPMG (Wellington), </a:t>
            </a:r>
            <a:r>
              <a:rPr lang="en-NZ" altLang="en-US" sz="252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Navigatus</a:t>
            </a:r>
            <a:r>
              <a:rPr lang="en-NZ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(Auckland), Christchurch City Council (Christchurch) and </a:t>
            </a:r>
            <a:r>
              <a:rPr lang="en-NZ" altLang="en-US" sz="252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Powerco</a:t>
            </a:r>
            <a:r>
              <a:rPr lang="en-NZ" altLang="en-US" sz="252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(New Plymouth)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569521-7FFC-0445-9E18-B2E509B6D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190" y="6015371"/>
            <a:ext cx="3904113" cy="14395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41D08E-84FB-3E49-AA20-D904D38F0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98" y="6183443"/>
            <a:ext cx="6397649" cy="9809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FEBE6A-D7A6-8842-9B67-C41982612716}"/>
              </a:ext>
            </a:extLst>
          </p:cNvPr>
          <p:cNvSpPr txBox="1"/>
          <p:nvPr/>
        </p:nvSpPr>
        <p:spPr>
          <a:xfrm>
            <a:off x="428069" y="2699867"/>
            <a:ext cx="162126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80160">
              <a:defRPr/>
            </a:pPr>
            <a:r>
              <a:rPr lang="en-US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TO THE RISKNZ LUNCHTIME SEMINAR SERIES 2018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428065-EAB3-4FCC-96B2-A302DD2D0E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631" y="437658"/>
            <a:ext cx="5101537" cy="158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0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9048"/>
          <a:stretch/>
        </p:blipFill>
        <p:spPr>
          <a:xfrm>
            <a:off x="4584700" y="0"/>
            <a:ext cx="11658600" cy="96012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34697"/>
            <a:ext cx="6827520" cy="341376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NZ" dirty="0"/>
              <a:t>The GDPR in New Zealand? Easy as!</a:t>
            </a:r>
            <a:br>
              <a:rPr lang="en-NZ" dirty="0"/>
            </a:br>
            <a:r>
              <a:rPr lang="en-NZ" sz="4400" dirty="0"/>
              <a:t>Date</a:t>
            </a:r>
            <a:endParaRPr lang="en-NZ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38" y="4948460"/>
            <a:ext cx="6070378" cy="192975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NZ" i="1" dirty="0"/>
              <a:t>An New Zealand viewpoint of the General Data Protection Regulation</a:t>
            </a:r>
          </a:p>
          <a:p>
            <a:endParaRPr lang="en-NZ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971" y="324974"/>
            <a:ext cx="2419571" cy="9790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25638F-CB50-4804-9EC2-4C16E9B30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6507" y="2817731"/>
            <a:ext cx="2534310" cy="35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9844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0745" y="8329722"/>
            <a:ext cx="2419571" cy="9790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4277" y="3184567"/>
            <a:ext cx="12520245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NZ" sz="5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Why should I care?</a:t>
            </a:r>
          </a:p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NZ" sz="5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Oh </a:t>
            </a:r>
            <a:r>
              <a:rPr lang="en-NZ" sz="5400" dirty="0" err="1">
                <a:solidFill>
                  <a:srgbClr val="595959"/>
                </a:solidFill>
                <a:latin typeface="Segoe"/>
              </a:rPr>
              <a:t>cr</a:t>
            </a:r>
            <a:r>
              <a:rPr kumimoji="0" lang="en-NZ" sz="5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#*p – please tell me more.</a:t>
            </a:r>
          </a:p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NZ" sz="5400" dirty="0">
                <a:solidFill>
                  <a:srgbClr val="595959"/>
                </a:solidFill>
                <a:latin typeface="Segoe"/>
              </a:rPr>
              <a:t>What should I do to make it go away?</a:t>
            </a:r>
            <a:endParaRPr kumimoji="0" lang="en-NZ" sz="5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77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183937-677D-4609-9557-94168E4713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7540195"/>
              </p:ext>
            </p:extLst>
          </p:nvPr>
        </p:nvGraphicFramePr>
        <p:xfrm>
          <a:off x="8549872" y="4790661"/>
          <a:ext cx="8055113" cy="4407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F4FD088-F3CA-4617-8E1A-F7C298C304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4458877"/>
              </p:ext>
            </p:extLst>
          </p:nvPr>
        </p:nvGraphicFramePr>
        <p:xfrm>
          <a:off x="8549872" y="487387"/>
          <a:ext cx="8055113" cy="4184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Arrow: Chevron 3">
            <a:extLst>
              <a:ext uri="{FF2B5EF4-FFF2-40B4-BE49-F238E27FC236}">
                <a16:creationId xmlns:a16="http://schemas.microsoft.com/office/drawing/2014/main" id="{C1F9BC02-C125-47F9-BCD5-69952E693921}"/>
              </a:ext>
            </a:extLst>
          </p:cNvPr>
          <p:cNvSpPr/>
          <p:nvPr/>
        </p:nvSpPr>
        <p:spPr bwMode="auto">
          <a:xfrm>
            <a:off x="6547245" y="3796747"/>
            <a:ext cx="1699050" cy="1987826"/>
          </a:xfrm>
          <a:prstGeom prst="chevron">
            <a:avLst/>
          </a:prstGeom>
          <a:solidFill>
            <a:srgbClr val="003399"/>
          </a:solidFill>
          <a:ln w="25400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NZ" spc="-5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77ECCD-246E-4192-9414-8F6E7560BB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3693" y="3209726"/>
            <a:ext cx="2738138" cy="3161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638414-1E0D-498A-9CD9-CAD081BF9344}"/>
              </a:ext>
            </a:extLst>
          </p:cNvPr>
          <p:cNvSpPr txBox="1"/>
          <p:nvPr/>
        </p:nvSpPr>
        <p:spPr>
          <a:xfrm>
            <a:off x="3505530" y="3559552"/>
            <a:ext cx="2517583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NZ" sz="40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</a:p>
          <a:p>
            <a:r>
              <a:rPr lang="en-NZ" sz="40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</a:p>
          <a:p>
            <a:r>
              <a:rPr lang="en-NZ" sz="40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Protection</a:t>
            </a:r>
          </a:p>
          <a:p>
            <a:r>
              <a:rPr lang="en-NZ" sz="40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Regulation</a:t>
            </a:r>
          </a:p>
        </p:txBody>
      </p:sp>
    </p:spTree>
    <p:extLst>
      <p:ext uri="{BB962C8B-B14F-4D97-AF65-F5344CB8AC3E}">
        <p14:creationId xmlns:p14="http://schemas.microsoft.com/office/powerpoint/2010/main" val="48807738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6934" y="1952641"/>
            <a:ext cx="16314932" cy="5202963"/>
          </a:xfrm>
        </p:spPr>
        <p:txBody>
          <a:bodyPr/>
          <a:lstStyle/>
          <a:p>
            <a:r>
              <a:rPr lang="en-US" dirty="0"/>
              <a:t>‘the offering of goods or services… to data subjects.’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D86654-8B55-47D3-803B-904822C2C157}"/>
              </a:ext>
            </a:extLst>
          </p:cNvPr>
          <p:cNvSpPr/>
          <p:nvPr/>
        </p:nvSpPr>
        <p:spPr>
          <a:xfrm>
            <a:off x="13074345" y="8807936"/>
            <a:ext cx="3740319" cy="418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Article 3.2.a (Territorial Scope)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2612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E8D00E6-950B-4DA9-A6AE-CCBEC2FBA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9508493"/>
              </p:ext>
            </p:extLst>
          </p:nvPr>
        </p:nvGraphicFramePr>
        <p:xfrm>
          <a:off x="3235960" y="2577194"/>
          <a:ext cx="10596880" cy="6627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2DC3C27-4AD7-4A7C-B55B-8E760E8F90BD}"/>
              </a:ext>
            </a:extLst>
          </p:cNvPr>
          <p:cNvSpPr/>
          <p:nvPr/>
        </p:nvSpPr>
        <p:spPr>
          <a:xfrm>
            <a:off x="1406769" y="396300"/>
            <a:ext cx="1425526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Personal data </a:t>
            </a:r>
            <a:r>
              <a:rPr lang="en-US" sz="4800" b="0" cap="none" spc="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information that relates to an identified or identifiable individual</a:t>
            </a:r>
          </a:p>
        </p:txBody>
      </p:sp>
    </p:spTree>
    <p:extLst>
      <p:ext uri="{BB962C8B-B14F-4D97-AF65-F5344CB8AC3E}">
        <p14:creationId xmlns:p14="http://schemas.microsoft.com/office/powerpoint/2010/main" val="307980244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905802" y="646113"/>
            <a:ext cx="12159958" cy="8355647"/>
          </a:xfrm>
        </p:spPr>
        <p:txBody>
          <a:bodyPr vert="horz" wrap="square" lIns="0" tIns="0" rIns="0" bIns="0" rtlCol="0" anchor="t">
            <a:no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ea typeface="Verdana" pitchFamily="34" charset="0"/>
              </a:rPr>
              <a:t>The GDPR Principles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endParaRPr lang="en-NZ" sz="60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rgbClr val="FFC000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Lawfulness, fairness and transparency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Purpose limitation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Data minimisation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rgbClr val="FFC000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Accuracy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Storage limitation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Integrity and confidentiality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rgbClr val="FFC000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Accountability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endParaRPr lang="en-NZ" sz="48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endParaRPr lang="en-NZ" sz="48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21856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>
            <a:extLst>
              <a:ext uri="{FF2B5EF4-FFF2-40B4-BE49-F238E27FC236}">
                <a16:creationId xmlns:a16="http://schemas.microsoft.com/office/drawing/2014/main" id="{ECEEA94B-7C7D-42E9-AC0C-8DEA9197ECB0}"/>
              </a:ext>
            </a:extLst>
          </p:cNvPr>
          <p:cNvSpPr txBox="1">
            <a:spLocks/>
          </p:cNvSpPr>
          <p:nvPr/>
        </p:nvSpPr>
        <p:spPr>
          <a:xfrm>
            <a:off x="905802" y="646113"/>
            <a:ext cx="13663638" cy="835564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38258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66763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15093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5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535113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91928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3521216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1439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1660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1881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ea typeface="Verdana" pitchFamily="34" charset="0"/>
              </a:rPr>
              <a:t>Lawful bases for processing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NZ" sz="60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endParaRPr lang="en-NZ" sz="48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NZ" sz="48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A97915D-CFA3-4D79-BA55-5A34A15AE9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8839117"/>
              </p:ext>
            </p:extLst>
          </p:nvPr>
        </p:nvGraphicFramePr>
        <p:xfrm>
          <a:off x="905803" y="646113"/>
          <a:ext cx="14900254" cy="8715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130729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>
            <a:extLst>
              <a:ext uri="{FF2B5EF4-FFF2-40B4-BE49-F238E27FC236}">
                <a16:creationId xmlns:a16="http://schemas.microsoft.com/office/drawing/2014/main" id="{ECEEA94B-7C7D-42E9-AC0C-8DEA9197ECB0}"/>
              </a:ext>
            </a:extLst>
          </p:cNvPr>
          <p:cNvSpPr txBox="1">
            <a:spLocks/>
          </p:cNvSpPr>
          <p:nvPr/>
        </p:nvSpPr>
        <p:spPr>
          <a:xfrm>
            <a:off x="905802" y="646113"/>
            <a:ext cx="13663638" cy="835564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38258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66763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15093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5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535113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91928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3521216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1439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1660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1881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ea typeface="Verdana" pitchFamily="34" charset="0"/>
              </a:rPr>
              <a:t>The GDPR Data Subject Rights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NZ" sz="60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Right to be informed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Right of access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Right to rectification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rgbClr val="FFC000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Right to erasure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Right to restrict processing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Right to data portability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NZ" sz="6000" spc="-140" dirty="0">
                <a:ln w="3175">
                  <a:noFill/>
                </a:ln>
                <a:solidFill>
                  <a:srgbClr val="FFC000"/>
                </a:solidFill>
                <a:latin typeface="Segoe UI Light" pitchFamily="34" charset="0"/>
                <a:ea typeface="Verdana" pitchFamily="34" charset="0"/>
                <a:cs typeface="Verdana" pitchFamily="34" charset="0"/>
              </a:rPr>
              <a:t>Rights in relation to automated decision making and profiling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</a:pPr>
            <a:endParaRPr lang="en-NZ" sz="48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NZ" sz="48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30924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Controllers and Processors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56280267"/>
              </p:ext>
            </p:extLst>
          </p:nvPr>
        </p:nvGraphicFramePr>
        <p:xfrm>
          <a:off x="4703659" y="1624865"/>
          <a:ext cx="10883343" cy="702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Image result for fat controller">
            <a:extLst>
              <a:ext uri="{FF2B5EF4-FFF2-40B4-BE49-F238E27FC236}">
                <a16:creationId xmlns:a16="http://schemas.microsoft.com/office/drawing/2014/main" id="{1D40AE2A-0875-44E3-B74E-5C6D5FB799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85117" y="1624865"/>
            <a:ext cx="2854323" cy="2854323"/>
          </a:xfrm>
          <a:prstGeom prst="ellipse">
            <a:avLst/>
          </a:prstGeom>
          <a:noFill/>
          <a:ln>
            <a:solidFill>
              <a:srgbClr val="D2330F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thomas the tank engine">
            <a:extLst>
              <a:ext uri="{FF2B5EF4-FFF2-40B4-BE49-F238E27FC236}">
                <a16:creationId xmlns:a16="http://schemas.microsoft.com/office/drawing/2014/main" id="{60796FB2-B2CD-451C-A441-B194F434FB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4" t="9052" r="26215" b="24939"/>
          <a:stretch/>
        </p:blipFill>
        <p:spPr bwMode="auto">
          <a:xfrm>
            <a:off x="2485117" y="5122012"/>
            <a:ext cx="2854323" cy="2854323"/>
          </a:xfrm>
          <a:prstGeom prst="ellipse">
            <a:avLst/>
          </a:prstGeom>
          <a:noFill/>
          <a:ln>
            <a:solidFill>
              <a:srgbClr val="0033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05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C36F3CD-2854-48F6-801D-E5956B206F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2309974"/>
              </p:ext>
            </p:extLst>
          </p:nvPr>
        </p:nvGraphicFramePr>
        <p:xfrm>
          <a:off x="270096" y="566508"/>
          <a:ext cx="16515675" cy="663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Image result for fat controller">
            <a:extLst>
              <a:ext uri="{FF2B5EF4-FFF2-40B4-BE49-F238E27FC236}">
                <a16:creationId xmlns:a16="http://schemas.microsoft.com/office/drawing/2014/main" id="{BB1D7878-FD17-409D-AD6A-1D3B7747B3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41953" y="6572705"/>
            <a:ext cx="2337820" cy="2337820"/>
          </a:xfrm>
          <a:prstGeom prst="ellipse">
            <a:avLst/>
          </a:prstGeom>
          <a:noFill/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Image result for thomas the tank engine">
            <a:extLst>
              <a:ext uri="{FF2B5EF4-FFF2-40B4-BE49-F238E27FC236}">
                <a16:creationId xmlns:a16="http://schemas.microsoft.com/office/drawing/2014/main" id="{56E26772-B7CD-4FF5-AC4E-D37125DD55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4" t="9052" r="26215" b="24939"/>
          <a:stretch/>
        </p:blipFill>
        <p:spPr bwMode="auto">
          <a:xfrm>
            <a:off x="7365490" y="6572705"/>
            <a:ext cx="2337820" cy="2337820"/>
          </a:xfrm>
          <a:prstGeom prst="ellipse">
            <a:avLst/>
          </a:prstGeom>
          <a:solidFill>
            <a:srgbClr val="003399"/>
          </a:solidFill>
          <a:ln>
            <a:solidFill>
              <a:srgbClr val="0033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/>
        </p:spPr>
      </p:pic>
      <p:pic>
        <p:nvPicPr>
          <p:cNvPr id="2052" name="Picture 4" descr="Image result for thomas the tank engine percy">
            <a:extLst>
              <a:ext uri="{FF2B5EF4-FFF2-40B4-BE49-F238E27FC236}">
                <a16:creationId xmlns:a16="http://schemas.microsoft.com/office/drawing/2014/main" id="{1127949D-7585-44AE-AF2B-FF40374DD2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0" t="5083" r="29678" b="20075"/>
          <a:stretch/>
        </p:blipFill>
        <p:spPr bwMode="auto">
          <a:xfrm flipH="1">
            <a:off x="10210798" y="6572703"/>
            <a:ext cx="2337822" cy="2337822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22210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>
            <a:extLst>
              <a:ext uri="{FF2B5EF4-FFF2-40B4-BE49-F238E27FC236}">
                <a16:creationId xmlns:a16="http://schemas.microsoft.com/office/drawing/2014/main" id="{ECEEA94B-7C7D-42E9-AC0C-8DEA9197ECB0}"/>
              </a:ext>
            </a:extLst>
          </p:cNvPr>
          <p:cNvSpPr txBox="1">
            <a:spLocks/>
          </p:cNvSpPr>
          <p:nvPr/>
        </p:nvSpPr>
        <p:spPr>
          <a:xfrm>
            <a:off x="922130" y="793070"/>
            <a:ext cx="13663638" cy="835564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38258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766763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15093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5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535113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919288" indent="-382588" algn="l" defTabSz="1279525" rtl="0" fontAlgn="base">
              <a:spcBef>
                <a:spcPts val="838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3521216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1439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1660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1881" indent="-320111" algn="l" defTabSz="12804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ea typeface="Verdana" pitchFamily="34" charset="0"/>
              </a:rPr>
              <a:t>The carrot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NZ" sz="6000" spc="-140" dirty="0">
                <a:ln w="3175">
                  <a:noFill/>
                </a:ln>
                <a:solidFill>
                  <a:schemeClr val="bg1"/>
                </a:solidFill>
                <a:ea typeface="Verdana" pitchFamily="34" charset="0"/>
              </a:rPr>
              <a:t>or the stick?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NZ" sz="60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ClrTx/>
              <a:buNone/>
            </a:pPr>
            <a:endParaRPr lang="en-NZ" sz="48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NZ" sz="4800" spc="-140" dirty="0">
              <a:ln w="3175">
                <a:noFill/>
              </a:ln>
              <a:solidFill>
                <a:schemeClr val="bg1"/>
              </a:solidFill>
              <a:latin typeface="Segoe UI Light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2B21200-D4A5-409F-92AA-B3E40FCF95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0702878"/>
              </p:ext>
            </p:extLst>
          </p:nvPr>
        </p:nvGraphicFramePr>
        <p:xfrm>
          <a:off x="922130" y="793069"/>
          <a:ext cx="4564270" cy="2102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Image result for facebook">
            <a:extLst>
              <a:ext uri="{FF2B5EF4-FFF2-40B4-BE49-F238E27FC236}">
                <a16:creationId xmlns:a16="http://schemas.microsoft.com/office/drawing/2014/main" id="{8635A878-CC89-4445-BBDE-C2E87FBC8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7955" y="452483"/>
            <a:ext cx="30956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977E82-1298-4C4A-A38C-4C36A5899E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2855" y="4615889"/>
            <a:ext cx="3613729" cy="27931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00DC45-E700-4338-BFAC-5E680CB8C8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08748" y="4659350"/>
            <a:ext cx="2204327" cy="20046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E33B00-1856-41BD-8036-0A9ACFE52D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479" y="4721773"/>
            <a:ext cx="2752171" cy="23128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E28423-D73F-4A2F-BE3B-80D247D248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96203" y="4494433"/>
            <a:ext cx="3119035" cy="25401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6B45EF-93DC-402C-9B85-85D3DA0A7E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71919" y="4494433"/>
            <a:ext cx="4227696" cy="326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629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0745" y="8329722"/>
            <a:ext cx="2419571" cy="9790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8286" y="2082636"/>
            <a:ext cx="15902478" cy="4985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5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Overview the GDPR and key chapters</a:t>
            </a:r>
          </a:p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sz="5400" dirty="0">
                <a:solidFill>
                  <a:srgbClr val="595959"/>
                </a:solidFill>
                <a:latin typeface="+mj-lt"/>
              </a:rPr>
              <a:t>Key definitions and buzzwords</a:t>
            </a:r>
          </a:p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5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Principles and</a:t>
            </a:r>
            <a:r>
              <a:rPr lang="en-NZ" sz="5400" dirty="0">
                <a:solidFill>
                  <a:srgbClr val="595959"/>
                </a:solidFill>
                <a:latin typeface="+mj-lt"/>
              </a:rPr>
              <a:t> Data Subject rights</a:t>
            </a:r>
          </a:p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5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Differences between a Data Controller and Processor</a:t>
            </a:r>
          </a:p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Z" sz="5400" dirty="0">
                <a:solidFill>
                  <a:srgbClr val="595959"/>
                </a:solidFill>
                <a:latin typeface="+mj-lt"/>
              </a:rPr>
              <a:t>Liabilities and penalties</a:t>
            </a:r>
            <a:endParaRPr kumimoji="0" lang="en-NZ" sz="5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742950" marR="0" lvl="0" indent="-742950" algn="l" defTabSz="107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NZ" sz="5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3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&lt;strong&gt;Raised Hands&lt;/strong&gt; Free Stock Photo - Public Domain Picture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9" t="46986" r="269" b="7"/>
          <a:stretch/>
        </p:blipFill>
        <p:spPr>
          <a:xfrm>
            <a:off x="-11724" y="376806"/>
            <a:ext cx="17080524" cy="6653580"/>
          </a:xfrm>
          <a:prstGeom prst="rect">
            <a:avLst/>
          </a:prstGeom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0" y="7030386"/>
            <a:ext cx="17068800" cy="2570813"/>
          </a:xfrm>
          <a:prstGeom prst="rect">
            <a:avLst/>
          </a:prstGeom>
          <a:solidFill>
            <a:srgbClr val="D2330F"/>
          </a:solidFill>
        </p:spPr>
        <p:txBody>
          <a:bodyPr vert="horz" wrap="square" lIns="0" tIns="0" rIns="0" bIns="0" rtlCol="0" anchor="ctr">
            <a:noAutofit/>
          </a:bodyPr>
          <a:lstStyle>
            <a:lvl1pPr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600" kern="1200" spc="-140">
                <a:ln w="3175">
                  <a:noFill/>
                </a:ln>
                <a:solidFill>
                  <a:schemeClr val="tx1"/>
                </a:solidFill>
                <a:latin typeface="Segoe UI Light" pitchFamily="34" charset="0"/>
                <a:ea typeface="Verdana" pitchFamily="34" charset="0"/>
                <a:cs typeface="Verdana" pitchFamily="34" charset="0"/>
              </a:defRPr>
            </a:lvl1pPr>
            <a:lvl2pPr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200"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400"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600"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800" algn="l" defTabSz="12795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Segoe UI Light" panose="020B0502040204020203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marL="0" marR="0" lvl="0" indent="0" algn="ctr" defTabSz="127952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1500" b="0" i="0" u="none" strike="noStrike" kern="1200" cap="none" spc="-14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itchFamily="34" charset="0"/>
                <a:ea typeface="Verdana" pitchFamily="34" charset="0"/>
                <a:cs typeface="Verdana" pitchFamily="34" charset="0"/>
              </a:rPr>
              <a:t>Questions</a:t>
            </a:r>
            <a:endParaRPr kumimoji="0" lang="en-NZ" sz="5600" b="0" i="0" u="none" strike="noStrike" kern="1200" cap="none" spc="-140" normalizeH="0" baseline="0" noProof="0" dirty="0">
              <a:ln w="3175"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84275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2C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1" t="27668" r="23634" b="31847"/>
          <a:stretch/>
        </p:blipFill>
        <p:spPr>
          <a:xfrm>
            <a:off x="5955323" y="3200399"/>
            <a:ext cx="5291631" cy="287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03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F9ED18-C6CC-EF41-9414-D4165EB4CEFB}"/>
              </a:ext>
            </a:extLst>
          </p:cNvPr>
          <p:cNvSpPr txBox="1"/>
          <p:nvPr/>
        </p:nvSpPr>
        <p:spPr>
          <a:xfrm>
            <a:off x="0" y="-1"/>
            <a:ext cx="17068800" cy="4801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12801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E1A5C-8597-7F4C-9B65-6A8FE6E7F1F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029743"/>
            <a:ext cx="17068800" cy="7571457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0060" marR="0" lvl="0" indent="-480060" algn="ctr" defTabSz="640080" rtl="0" eaLnBrk="1" fontAlgn="auto" latinLnBrk="0" hangingPunct="1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rgbClr val="3494BA"/>
              </a:buClr>
              <a:buSzPct val="80000"/>
              <a:buFont typeface="Wingdings 3" charset="2"/>
              <a:buNone/>
              <a:tabLst/>
              <a:defRPr/>
            </a:pPr>
            <a:endParaRPr kumimoji="0" lang="en-NZ" altLang="en-US" sz="252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80060" indent="-480060" algn="ctr" defTabSz="640080">
              <a:lnSpc>
                <a:spcPct val="150000"/>
              </a:lnSpc>
              <a:spcBef>
                <a:spcPts val="1400"/>
              </a:spcBef>
              <a:buClr>
                <a:srgbClr val="3494BA"/>
              </a:buClr>
              <a:buNone/>
              <a:defRPr/>
            </a:pPr>
            <a:br>
              <a:rPr lang="en-NZ" sz="3200" i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team at </a:t>
            </a:r>
            <a:r>
              <a:rPr lang="en-NZ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RiskNZ</a:t>
            </a:r>
            <a:r>
              <a:rPr lang="en-NZ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would like to thank you again for joining the Lunchtime Seminar. We hope you find the topic and presentation of interest and of use. Please send any feedback to </a:t>
            </a:r>
            <a:r>
              <a:rPr lang="en-NZ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execofficer@risknz.org.nz</a:t>
            </a:r>
            <a:endParaRPr lang="en-NZ" sz="3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60" marR="0" lvl="0" indent="-480060" algn="ctr" defTabSz="640080" rtl="0" eaLnBrk="1" fontAlgn="auto" latinLnBrk="0" hangingPunct="1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rgbClr val="3494BA"/>
              </a:buClr>
              <a:buSzPct val="80000"/>
              <a:buFont typeface="Wingdings 3" charset="2"/>
              <a:buNone/>
              <a:tabLst/>
              <a:defRPr/>
            </a:pPr>
            <a:endParaRPr lang="en-NZ" altLang="en-US" sz="252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marL="480060" marR="0" lvl="0" indent="-480060" algn="ctr" defTabSz="640080" rtl="0" eaLnBrk="1" fontAlgn="auto" latinLnBrk="0" hangingPunct="1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rgbClr val="3494BA"/>
              </a:buClr>
              <a:buSzPct val="80000"/>
              <a:buFont typeface="Wingdings 3" charset="2"/>
              <a:buNone/>
              <a:tabLst/>
              <a:defRPr/>
            </a:pPr>
            <a:br>
              <a:rPr kumimoji="0" lang="en-NZ" altLang="en-US" sz="252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Z" altLang="en-US" sz="252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RiskNZ</a:t>
            </a:r>
            <a: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gratefully acknowledges the support of</a:t>
            </a:r>
            <a:r>
              <a:rPr kumimoji="0" lang="en-AU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our sponsors:</a:t>
            </a:r>
          </a:p>
          <a:p>
            <a:pPr marL="480060" marR="0" lvl="0" indent="-480060" algn="l" defTabSz="640080" rtl="0" eaLnBrk="1" fontAlgn="auto" latinLnBrk="0" hangingPunct="1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rgbClr val="3494BA"/>
              </a:buClr>
              <a:buSzPct val="80000"/>
              <a:buFont typeface="Wingdings 3" charset="2"/>
              <a:buNone/>
              <a:tabLst/>
              <a:defRPr/>
            </a:pPr>
            <a:endParaRPr kumimoji="0" lang="en-AU" altLang="en-US" sz="252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80060" marR="0" lvl="0" indent="-480060" algn="l" defTabSz="640080" rtl="0" eaLnBrk="1" fontAlgn="auto" latinLnBrk="0" hangingPunct="1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rgbClr val="3494BA"/>
              </a:buClr>
              <a:buSzPct val="80000"/>
              <a:buFont typeface="Wingdings 3" charset="2"/>
              <a:buNone/>
              <a:tabLst/>
              <a:defRPr/>
            </a:pPr>
            <a:endParaRPr kumimoji="0" lang="en-AU" altLang="en-US" sz="252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80060" marR="0" lvl="0" indent="-480060" algn="l" defTabSz="640080" rtl="0" eaLnBrk="1" fontAlgn="auto" latinLnBrk="0" hangingPunct="1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rgbClr val="3494BA"/>
              </a:buClr>
              <a:buSzPct val="80000"/>
              <a:buFont typeface="Wingdings 3" charset="2"/>
              <a:buNone/>
              <a:tabLst/>
              <a:defRPr/>
            </a:pPr>
            <a:endParaRPr kumimoji="0" lang="en-AU" altLang="en-US" sz="252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80060" marR="0" lvl="0" indent="-480060" algn="l" defTabSz="640080" rtl="0" eaLnBrk="1" fontAlgn="auto" latinLnBrk="0" hangingPunct="1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rgbClr val="3494BA"/>
              </a:buClr>
              <a:buSzPct val="80000"/>
              <a:buFont typeface="Wingdings 3" charset="2"/>
              <a:buNone/>
              <a:tabLst/>
              <a:defRPr/>
            </a:pPr>
            <a:endParaRPr kumimoji="0" lang="en-AU" altLang="en-US" sz="252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80060" marR="0" lvl="0" indent="-480060" algn="ctr" defTabSz="640080" rtl="0" eaLnBrk="1" fontAlgn="auto" latinLnBrk="0" hangingPunct="1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rgbClr val="3494BA"/>
              </a:buClr>
              <a:buSzPct val="80000"/>
              <a:buFont typeface="Wingdings 3" charset="2"/>
              <a:buNone/>
              <a:tabLst/>
              <a:defRPr/>
            </a:pPr>
            <a:b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 also thank our hosts for this event:</a:t>
            </a:r>
            <a:b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KPMG (Wellington), </a:t>
            </a:r>
            <a:r>
              <a:rPr kumimoji="0" lang="en-NZ" altLang="en-US" sz="252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Navigatus</a:t>
            </a:r>
            <a: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(Auckland), Christchurch City Council (Christchurch) and </a:t>
            </a:r>
            <a:r>
              <a:rPr kumimoji="0" lang="en-NZ" altLang="en-US" sz="252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Powerco</a:t>
            </a:r>
            <a:r>
              <a:rPr kumimoji="0" lang="en-NZ" altLang="en-US" sz="252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(New Plymouth)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569521-7FFC-0445-9E18-B2E509B6D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90" y="6543130"/>
            <a:ext cx="3410742" cy="1257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41D08E-84FB-3E49-AA20-D904D38F0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351" y="6691101"/>
            <a:ext cx="5741437" cy="8803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FEBE6A-D7A6-8842-9B67-C41982612716}"/>
              </a:ext>
            </a:extLst>
          </p:cNvPr>
          <p:cNvSpPr txBox="1"/>
          <p:nvPr/>
        </p:nvSpPr>
        <p:spPr>
          <a:xfrm>
            <a:off x="5830203" y="786645"/>
            <a:ext cx="107932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Lunchtime Seminar Series 2018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428065-EAB3-4FCC-96B2-A302DD2D0E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3" y="448412"/>
            <a:ext cx="5101537" cy="158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774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heme/theme1.xml><?xml version="1.0" encoding="utf-8"?>
<a:theme xmlns:a="http://schemas.openxmlformats.org/drawingml/2006/main" name="3_Metro Template Colored Titles Segoe UI 16x9">
  <a:themeElements>
    <a:clrScheme name="Microsoft Colors">
      <a:dk1>
        <a:srgbClr val="000000"/>
      </a:dk1>
      <a:lt1>
        <a:srgbClr val="FFFFFF"/>
      </a:lt1>
      <a:dk2>
        <a:srgbClr val="3F3F3F"/>
      </a:dk2>
      <a:lt2>
        <a:srgbClr val="F2F2F2"/>
      </a:lt2>
      <a:accent1>
        <a:srgbClr val="00AEEF"/>
      </a:accent1>
      <a:accent2>
        <a:srgbClr val="8CC600"/>
      </a:accent2>
      <a:accent3>
        <a:srgbClr val="FF8A00"/>
      </a:accent3>
      <a:accent4>
        <a:srgbClr val="FF0097"/>
      </a:accent4>
      <a:accent5>
        <a:srgbClr val="0071BC"/>
      </a:accent5>
      <a:accent6>
        <a:srgbClr val="910091"/>
      </a:accent6>
      <a:hlink>
        <a:srgbClr val="0070C0"/>
      </a:hlink>
      <a:folHlink>
        <a:srgbClr val="0071BC"/>
      </a:folHlink>
    </a:clrScheme>
    <a:fontScheme name="Microsoft Corporate Fon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<a:prstTxWarp prst="textNoShape">
          <a:avLst/>
        </a:prstTxWarp>
        <a:noAutofit/>
      </a:bodyPr>
      <a:lstStyle>
        <a:defPPr defTabSz="914099" fontAlgn="base">
          <a:spcBef>
            <a:spcPct val="0"/>
          </a:spcBef>
          <a:spcAft>
            <a:spcPct val="0"/>
          </a:spcAft>
          <a:defRPr spc="-50" dirty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latin typeface="Segoe UI" pitchFamily="34" charset="0"/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4000" dirty="0" err="1" smtClean="0">
            <a:gradFill>
              <a:gsLst>
                <a:gs pos="0">
                  <a:schemeClr val="tx1"/>
                </a:gs>
                <a:gs pos="86000">
                  <a:schemeClr val="tx1"/>
                </a:gs>
              </a:gsLst>
              <a:lin ang="5400000" scaled="0"/>
            </a:gradFill>
            <a:latin typeface="Segoe UI Light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419B3CDF-8F2A-4D62-9A50-61D9286CA4AF}"/>
    </a:ext>
  </a:extLst>
</a:theme>
</file>

<file path=ppt/theme/theme2.xml><?xml version="1.0" encoding="utf-8"?>
<a:theme xmlns:a="http://schemas.openxmlformats.org/drawingml/2006/main" name="Solution_Customer_Presentation_16x9_Light">
  <a:themeElements>
    <a:clrScheme name="MCS">
      <a:dk1>
        <a:srgbClr val="595959"/>
      </a:dk1>
      <a:lt1>
        <a:srgbClr val="FFFFFF"/>
      </a:lt1>
      <a:dk2>
        <a:srgbClr val="0070C0"/>
      </a:dk2>
      <a:lt2>
        <a:srgbClr val="DDDDDD"/>
      </a:lt2>
      <a:accent1>
        <a:srgbClr val="5191CD"/>
      </a:accent1>
      <a:accent2>
        <a:srgbClr val="2D86E7"/>
      </a:accent2>
      <a:accent3>
        <a:srgbClr val="A4D7F4"/>
      </a:accent3>
      <a:accent4>
        <a:srgbClr val="7AA23A"/>
      </a:accent4>
      <a:accent5>
        <a:srgbClr val="FFC211"/>
      </a:accent5>
      <a:accent6>
        <a:srgbClr val="C94409"/>
      </a:accent6>
      <a:hlink>
        <a:srgbClr val="5191CD"/>
      </a:hlink>
      <a:folHlink>
        <a:srgbClr val="595959"/>
      </a:folHlink>
    </a:clrScheme>
    <a:fontScheme name="MCS">
      <a:majorFont>
        <a:latin typeface="Segoe Light"/>
        <a:ea typeface=""/>
        <a:cs typeface=""/>
      </a:majorFont>
      <a:minorFont>
        <a:latin typeface="Segoe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5191CD">
                <a:lumMod val="82000"/>
              </a:srgbClr>
            </a:gs>
            <a:gs pos="63000">
              <a:srgbClr val="5191CD">
                <a:alpha val="71000"/>
                <a:lumMod val="90000"/>
              </a:srgbClr>
            </a:gs>
            <a:gs pos="100000">
              <a:srgbClr val="A4D7F4">
                <a:lumMod val="100000"/>
              </a:srgbClr>
            </a:gs>
          </a:gsLst>
          <a:lin ang="16200000" scaled="1"/>
          <a:tileRect/>
        </a:gradFill>
        <a:ln>
          <a:noFill/>
        </a:ln>
        <a:effectLst>
          <a:reflection blurRad="6350" stA="52000" endA="300" endPos="35000" dir="5400000" sy="-100000" algn="bl" rotWithShape="0"/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C6CA1E31-68A8-42C8-9B03-7D72F9DC5A13}"/>
    </a:ext>
  </a:extLst>
</a:theme>
</file>

<file path=ppt/theme/theme3.xml><?xml version="1.0" encoding="utf-8"?>
<a:theme xmlns:a="http://schemas.openxmlformats.org/drawingml/2006/main" name="4_Metro Template Colored Titles Segoe UI 16x9">
  <a:themeElements>
    <a:clrScheme name="Microsoft Colors">
      <a:dk1>
        <a:srgbClr val="000000"/>
      </a:dk1>
      <a:lt1>
        <a:srgbClr val="FFFFFF"/>
      </a:lt1>
      <a:dk2>
        <a:srgbClr val="3F3F3F"/>
      </a:dk2>
      <a:lt2>
        <a:srgbClr val="F2F2F2"/>
      </a:lt2>
      <a:accent1>
        <a:srgbClr val="00AEEF"/>
      </a:accent1>
      <a:accent2>
        <a:srgbClr val="8CC600"/>
      </a:accent2>
      <a:accent3>
        <a:srgbClr val="FF8A00"/>
      </a:accent3>
      <a:accent4>
        <a:srgbClr val="FF0097"/>
      </a:accent4>
      <a:accent5>
        <a:srgbClr val="0071BC"/>
      </a:accent5>
      <a:accent6>
        <a:srgbClr val="910091"/>
      </a:accent6>
      <a:hlink>
        <a:srgbClr val="0070C0"/>
      </a:hlink>
      <a:folHlink>
        <a:srgbClr val="0071BC"/>
      </a:folHlink>
    </a:clrScheme>
    <a:fontScheme name="Microsoft Corporate Fon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<a:prstTxWarp prst="textNoShape">
          <a:avLst/>
        </a:prstTxWarp>
        <a:noAutofit/>
      </a:bodyPr>
      <a:lstStyle>
        <a:defPPr defTabSz="914099" fontAlgn="base">
          <a:spcBef>
            <a:spcPct val="0"/>
          </a:spcBef>
          <a:spcAft>
            <a:spcPct val="0"/>
          </a:spcAft>
          <a:defRPr spc="-50" dirty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latin typeface="Segoe UI" pitchFamily="34" charset="0"/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4000" dirty="0" err="1" smtClean="0">
            <a:gradFill>
              <a:gsLst>
                <a:gs pos="0">
                  <a:schemeClr val="tx1"/>
                </a:gs>
                <a:gs pos="86000">
                  <a:schemeClr val="tx1"/>
                </a:gs>
              </a:gsLst>
              <a:lin ang="5400000" scaled="0"/>
            </a:gradFill>
            <a:latin typeface="Segoe UI Light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451F1E89-8488-48AE-8FFC-67FAF6674C78}"/>
    </a:ext>
  </a:extLst>
</a:theme>
</file>

<file path=ppt/theme/theme4.xml><?xml version="1.0" encoding="utf-8"?>
<a:theme xmlns:a="http://schemas.openxmlformats.org/drawingml/2006/main" name="1_Solution_Customer_Presentation_16x9_Light">
  <a:themeElements>
    <a:clrScheme name="MCS">
      <a:dk1>
        <a:srgbClr val="595959"/>
      </a:dk1>
      <a:lt1>
        <a:srgbClr val="FFFFFF"/>
      </a:lt1>
      <a:dk2>
        <a:srgbClr val="0070C0"/>
      </a:dk2>
      <a:lt2>
        <a:srgbClr val="DDDDDD"/>
      </a:lt2>
      <a:accent1>
        <a:srgbClr val="5191CD"/>
      </a:accent1>
      <a:accent2>
        <a:srgbClr val="2D86E7"/>
      </a:accent2>
      <a:accent3>
        <a:srgbClr val="A4D7F4"/>
      </a:accent3>
      <a:accent4>
        <a:srgbClr val="7AA23A"/>
      </a:accent4>
      <a:accent5>
        <a:srgbClr val="FFC211"/>
      </a:accent5>
      <a:accent6>
        <a:srgbClr val="C94409"/>
      </a:accent6>
      <a:hlink>
        <a:srgbClr val="5191CD"/>
      </a:hlink>
      <a:folHlink>
        <a:srgbClr val="595959"/>
      </a:folHlink>
    </a:clrScheme>
    <a:fontScheme name="MCS">
      <a:majorFont>
        <a:latin typeface="Segoe Light"/>
        <a:ea typeface=""/>
        <a:cs typeface=""/>
      </a:majorFont>
      <a:minorFont>
        <a:latin typeface="Segoe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5191CD">
                <a:lumMod val="82000"/>
              </a:srgbClr>
            </a:gs>
            <a:gs pos="63000">
              <a:srgbClr val="5191CD">
                <a:alpha val="71000"/>
                <a:lumMod val="90000"/>
              </a:srgbClr>
            </a:gs>
            <a:gs pos="100000">
              <a:srgbClr val="A4D7F4">
                <a:lumMod val="100000"/>
              </a:srgbClr>
            </a:gs>
          </a:gsLst>
          <a:lin ang="16200000" scaled="1"/>
          <a:tileRect/>
        </a:gradFill>
        <a:ln>
          <a:noFill/>
        </a:ln>
        <a:effectLst>
          <a:reflection blurRad="6350" stA="52000" endA="300" endPos="35000" dir="5400000" sy="-100000" algn="bl" rotWithShape="0"/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39ACD813-0644-4BB7-9EBA-90F34C3D77C2}"/>
    </a:ext>
  </a:extLst>
</a:theme>
</file>

<file path=ppt/theme/theme5.xml><?xml version="1.0" encoding="utf-8"?>
<a:theme xmlns:a="http://schemas.openxmlformats.org/drawingml/2006/main" name="6_Metro Template Colored Titles Segoe UI 16x9">
  <a:themeElements>
    <a:clrScheme name="Microsoft Colors">
      <a:dk1>
        <a:srgbClr val="000000"/>
      </a:dk1>
      <a:lt1>
        <a:srgbClr val="FFFFFF"/>
      </a:lt1>
      <a:dk2>
        <a:srgbClr val="3F3F3F"/>
      </a:dk2>
      <a:lt2>
        <a:srgbClr val="F2F2F2"/>
      </a:lt2>
      <a:accent1>
        <a:srgbClr val="00AEEF"/>
      </a:accent1>
      <a:accent2>
        <a:srgbClr val="8CC600"/>
      </a:accent2>
      <a:accent3>
        <a:srgbClr val="FF8A00"/>
      </a:accent3>
      <a:accent4>
        <a:srgbClr val="FF0097"/>
      </a:accent4>
      <a:accent5>
        <a:srgbClr val="0071BC"/>
      </a:accent5>
      <a:accent6>
        <a:srgbClr val="910091"/>
      </a:accent6>
      <a:hlink>
        <a:srgbClr val="0070C0"/>
      </a:hlink>
      <a:folHlink>
        <a:srgbClr val="0071BC"/>
      </a:folHlink>
    </a:clrScheme>
    <a:fontScheme name="Microsoft Corporate Fon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<a:prstTxWarp prst="textNoShape">
          <a:avLst/>
        </a:prstTxWarp>
        <a:noAutofit/>
      </a:bodyPr>
      <a:lstStyle>
        <a:defPPr defTabSz="914099" fontAlgn="base">
          <a:spcBef>
            <a:spcPct val="0"/>
          </a:spcBef>
          <a:spcAft>
            <a:spcPct val="0"/>
          </a:spcAft>
          <a:defRPr spc="-50" dirty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latin typeface="Segoe UI" pitchFamily="34" charset="0"/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4000" dirty="0" err="1" smtClean="0">
            <a:gradFill>
              <a:gsLst>
                <a:gs pos="0">
                  <a:schemeClr val="tx1"/>
                </a:gs>
                <a:gs pos="86000">
                  <a:schemeClr val="tx1"/>
                </a:gs>
              </a:gsLst>
              <a:lin ang="5400000" scaled="0"/>
            </a:gradFill>
            <a:latin typeface="Segoe UI Light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B1699559-C0F3-4A13-89E2-7B343DC5CA40}"/>
    </a:ext>
  </a:extLst>
</a:theme>
</file>

<file path=ppt/theme/theme6.xml><?xml version="1.0" encoding="utf-8"?>
<a:theme xmlns:a="http://schemas.openxmlformats.org/drawingml/2006/main" name="2_Solution_Customer_Presentation_16x9_Light">
  <a:themeElements>
    <a:clrScheme name="MCS">
      <a:dk1>
        <a:srgbClr val="595959"/>
      </a:dk1>
      <a:lt1>
        <a:srgbClr val="FFFFFF"/>
      </a:lt1>
      <a:dk2>
        <a:srgbClr val="0070C0"/>
      </a:dk2>
      <a:lt2>
        <a:srgbClr val="DDDDDD"/>
      </a:lt2>
      <a:accent1>
        <a:srgbClr val="5191CD"/>
      </a:accent1>
      <a:accent2>
        <a:srgbClr val="2D86E7"/>
      </a:accent2>
      <a:accent3>
        <a:srgbClr val="A4D7F4"/>
      </a:accent3>
      <a:accent4>
        <a:srgbClr val="7AA23A"/>
      </a:accent4>
      <a:accent5>
        <a:srgbClr val="FFC211"/>
      </a:accent5>
      <a:accent6>
        <a:srgbClr val="C94409"/>
      </a:accent6>
      <a:hlink>
        <a:srgbClr val="5191CD"/>
      </a:hlink>
      <a:folHlink>
        <a:srgbClr val="595959"/>
      </a:folHlink>
    </a:clrScheme>
    <a:fontScheme name="MCS">
      <a:majorFont>
        <a:latin typeface="Segoe Light"/>
        <a:ea typeface=""/>
        <a:cs typeface=""/>
      </a:majorFont>
      <a:minorFont>
        <a:latin typeface="Segoe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5191CD">
                <a:lumMod val="82000"/>
              </a:srgbClr>
            </a:gs>
            <a:gs pos="63000">
              <a:srgbClr val="5191CD">
                <a:alpha val="71000"/>
                <a:lumMod val="90000"/>
              </a:srgbClr>
            </a:gs>
            <a:gs pos="100000">
              <a:srgbClr val="A4D7F4">
                <a:lumMod val="100000"/>
              </a:srgbClr>
            </a:gs>
          </a:gsLst>
          <a:lin ang="16200000" scaled="1"/>
          <a:tileRect/>
        </a:gradFill>
        <a:ln>
          <a:noFill/>
        </a:ln>
        <a:effectLst>
          <a:reflection blurRad="6350" stA="52000" endA="300" endPos="35000" dir="5400000" sy="-100000" algn="bl" rotWithShape="0"/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72C1A244-5156-4477-BA1E-1198290623E3}"/>
    </a:ext>
  </a:extLst>
</a:theme>
</file>

<file path=ppt/theme/theme7.xml><?xml version="1.0" encoding="utf-8"?>
<a:theme xmlns:a="http://schemas.openxmlformats.org/drawingml/2006/main" name="3_Solution_Customer_Presentation_16x9_Light">
  <a:themeElements>
    <a:clrScheme name="MCS">
      <a:dk1>
        <a:srgbClr val="595959"/>
      </a:dk1>
      <a:lt1>
        <a:srgbClr val="FFFFFF"/>
      </a:lt1>
      <a:dk2>
        <a:srgbClr val="0070C0"/>
      </a:dk2>
      <a:lt2>
        <a:srgbClr val="DDDDDD"/>
      </a:lt2>
      <a:accent1>
        <a:srgbClr val="5191CD"/>
      </a:accent1>
      <a:accent2>
        <a:srgbClr val="2D86E7"/>
      </a:accent2>
      <a:accent3>
        <a:srgbClr val="A4D7F4"/>
      </a:accent3>
      <a:accent4>
        <a:srgbClr val="7AA23A"/>
      </a:accent4>
      <a:accent5>
        <a:srgbClr val="FFC211"/>
      </a:accent5>
      <a:accent6>
        <a:srgbClr val="C94409"/>
      </a:accent6>
      <a:hlink>
        <a:srgbClr val="5191CD"/>
      </a:hlink>
      <a:folHlink>
        <a:srgbClr val="595959"/>
      </a:folHlink>
    </a:clrScheme>
    <a:fontScheme name="MCS">
      <a:majorFont>
        <a:latin typeface="Segoe Light"/>
        <a:ea typeface=""/>
        <a:cs typeface=""/>
      </a:majorFont>
      <a:minorFont>
        <a:latin typeface="Segoe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5191CD">
                <a:lumMod val="82000"/>
              </a:srgbClr>
            </a:gs>
            <a:gs pos="63000">
              <a:srgbClr val="5191CD">
                <a:alpha val="71000"/>
                <a:lumMod val="90000"/>
              </a:srgbClr>
            </a:gs>
            <a:gs pos="100000">
              <a:srgbClr val="A4D7F4">
                <a:lumMod val="100000"/>
              </a:srgbClr>
            </a:gs>
          </a:gsLst>
          <a:lin ang="16200000" scaled="1"/>
          <a:tileRect/>
        </a:gradFill>
        <a:ln>
          <a:noFill/>
        </a:ln>
        <a:effectLst>
          <a:reflection blurRad="6350" stA="52000" endA="300" endPos="35000" dir="5400000" sy="-100000" algn="bl" rotWithShape="0"/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A4F49FE4-78B1-4C69-89CF-3225C94E1A6F}"/>
    </a:ext>
  </a:extLst>
</a:theme>
</file>

<file path=ppt/theme/theme8.xml><?xml version="1.0" encoding="utf-8"?>
<a:theme xmlns:a="http://schemas.openxmlformats.org/drawingml/2006/main" name="5_Metro Template Colored Titles Segoe UI 16x9">
  <a:themeElements>
    <a:clrScheme name="Microsoft Colors">
      <a:dk1>
        <a:srgbClr val="000000"/>
      </a:dk1>
      <a:lt1>
        <a:srgbClr val="FFFFFF"/>
      </a:lt1>
      <a:dk2>
        <a:srgbClr val="3F3F3F"/>
      </a:dk2>
      <a:lt2>
        <a:srgbClr val="F2F2F2"/>
      </a:lt2>
      <a:accent1>
        <a:srgbClr val="00AEEF"/>
      </a:accent1>
      <a:accent2>
        <a:srgbClr val="8CC600"/>
      </a:accent2>
      <a:accent3>
        <a:srgbClr val="FF8A00"/>
      </a:accent3>
      <a:accent4>
        <a:srgbClr val="FF0097"/>
      </a:accent4>
      <a:accent5>
        <a:srgbClr val="0071BC"/>
      </a:accent5>
      <a:accent6>
        <a:srgbClr val="910091"/>
      </a:accent6>
      <a:hlink>
        <a:srgbClr val="0070C0"/>
      </a:hlink>
      <a:folHlink>
        <a:srgbClr val="0071BC"/>
      </a:folHlink>
    </a:clrScheme>
    <a:fontScheme name="Microsoft Corporate Fon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<a:prstTxWarp prst="textNoShape">
          <a:avLst/>
        </a:prstTxWarp>
        <a:noAutofit/>
      </a:bodyPr>
      <a:lstStyle>
        <a:defPPr defTabSz="914099" fontAlgn="base">
          <a:spcBef>
            <a:spcPct val="0"/>
          </a:spcBef>
          <a:spcAft>
            <a:spcPct val="0"/>
          </a:spcAft>
          <a:defRPr spc="-50" dirty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latin typeface="Segoe UI" pitchFamily="34" charset="0"/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4000" dirty="0" err="1" smtClean="0">
            <a:gradFill>
              <a:gsLst>
                <a:gs pos="0">
                  <a:schemeClr val="tx1"/>
                </a:gs>
                <a:gs pos="86000">
                  <a:schemeClr val="tx1"/>
                </a:gs>
              </a:gsLst>
              <a:lin ang="5400000" scaled="0"/>
            </a:gradFill>
            <a:latin typeface="Segoe UI Light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DF968A75-D684-486C-A184-35ED3C2E1A37}"/>
    </a:ext>
  </a:extLst>
</a:theme>
</file>

<file path=ppt/theme/theme9.xml><?xml version="1.0" encoding="utf-8"?>
<a:theme xmlns:a="http://schemas.openxmlformats.org/drawingml/2006/main" name="4_Solution_Customer_Presentation_16x9_Light">
  <a:themeElements>
    <a:clrScheme name="MCS">
      <a:dk1>
        <a:srgbClr val="595959"/>
      </a:dk1>
      <a:lt1>
        <a:srgbClr val="FFFFFF"/>
      </a:lt1>
      <a:dk2>
        <a:srgbClr val="0070C0"/>
      </a:dk2>
      <a:lt2>
        <a:srgbClr val="DDDDDD"/>
      </a:lt2>
      <a:accent1>
        <a:srgbClr val="5191CD"/>
      </a:accent1>
      <a:accent2>
        <a:srgbClr val="2D86E7"/>
      </a:accent2>
      <a:accent3>
        <a:srgbClr val="A4D7F4"/>
      </a:accent3>
      <a:accent4>
        <a:srgbClr val="7AA23A"/>
      </a:accent4>
      <a:accent5>
        <a:srgbClr val="FFC211"/>
      </a:accent5>
      <a:accent6>
        <a:srgbClr val="C94409"/>
      </a:accent6>
      <a:hlink>
        <a:srgbClr val="5191CD"/>
      </a:hlink>
      <a:folHlink>
        <a:srgbClr val="595959"/>
      </a:folHlink>
    </a:clrScheme>
    <a:fontScheme name="MCS">
      <a:majorFont>
        <a:latin typeface="Segoe Light"/>
        <a:ea typeface=""/>
        <a:cs typeface=""/>
      </a:majorFont>
      <a:minorFont>
        <a:latin typeface="Segoe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5191CD">
                <a:lumMod val="82000"/>
              </a:srgbClr>
            </a:gs>
            <a:gs pos="63000">
              <a:srgbClr val="5191CD">
                <a:alpha val="71000"/>
                <a:lumMod val="90000"/>
              </a:srgbClr>
            </a:gs>
            <a:gs pos="100000">
              <a:srgbClr val="A4D7F4">
                <a:lumMod val="100000"/>
              </a:srgbClr>
            </a:gs>
          </a:gsLst>
          <a:lin ang="16200000" scaled="1"/>
          <a:tileRect/>
        </a:gradFill>
        <a:ln>
          <a:noFill/>
        </a:ln>
        <a:effectLst>
          <a:reflection blurRad="6350" stA="52000" endA="300" endPos="35000" dir="5400000" sy="-100000" algn="bl" rotWithShape="0"/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iskNZ GDPR Session.potx" id="{FAEDCA67-DC0A-44D1-87F9-E2D497F799C0}" vid="{7CDD204B-515C-4500-B759-7674A966F687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P Document" ma:contentTypeID="0x0101006F3B32F7A0103843AE38D4FDA154603502000263FCE41AAB4D44A65E674972DE2D4A" ma:contentTypeVersion="24" ma:contentTypeDescription="For use in all IP Document libraries." ma:contentTypeScope="" ma:versionID="a4af19a809b17aa71d8a68d44bcc1c9f">
  <xsd:schema xmlns:xsd="http://www.w3.org/2001/XMLSchema" xmlns:xs="http://www.w3.org/2001/XMLSchema" xmlns:p="http://schemas.microsoft.com/office/2006/metadata/properties" xmlns:ns1="http://schemas.microsoft.com/sharepoint/v3" xmlns:ns2="d69e4a25-8e75-4710-b443-ad774766cc88" xmlns:ns3="d11a7ec2-972e-48e7-93d0-8a49630bd916" targetNamespace="http://schemas.microsoft.com/office/2006/metadata/properties" ma:root="true" ma:fieldsID="0840caab1eef7ff935652e75fef290bd" ns1:_="" ns2:_="" ns3:_="">
    <xsd:import namespace="http://schemas.microsoft.com/sharepoint/v3"/>
    <xsd:import namespace="d69e4a25-8e75-4710-b443-ad774766cc88"/>
    <xsd:import namespace="d11a7ec2-972e-48e7-93d0-8a49630bd916"/>
    <xsd:element name="properties">
      <xsd:complexType>
        <xsd:sequence>
          <xsd:element name="documentManagement">
            <xsd:complexType>
              <xsd:all>
                <xsd:element ref="ns1:ReportOwner" minOccurs="0"/>
                <xsd:element ref="ns2:k8f233bf6440443e862a082d387f5cd8" minOccurs="0"/>
                <xsd:element ref="ns2:TaxCatchAll" minOccurs="0"/>
                <xsd:element ref="ns2:fd5c2bbd567e4da6b34277a13b28ee45" minOccurs="0"/>
                <xsd:element ref="ns2:labb4df1d9ea45fd930c97397d73d784" minOccurs="0"/>
                <xsd:element ref="ns2:p49aa0ecac5e4a7b95b02033127859c8" minOccurs="0"/>
                <xsd:element ref="ns2:TaxCatchAllLabel" minOccurs="0"/>
                <xsd:element ref="ns2:df249fa24c2744c680e9fd777d528b1b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eacc0487291d43a98b28bcda1b8a250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Owner" ma:index="7" nillable="true" ma:displayName="Owner" ma:description="Owner of this document" ma:indexed="true" ma:list="UserInfo" ma:internalName="Report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9e4a25-8e75-4710-b443-ad774766cc88" elementFormDefault="qualified">
    <xsd:import namespace="http://schemas.microsoft.com/office/2006/documentManagement/types"/>
    <xsd:import namespace="http://schemas.microsoft.com/office/infopath/2007/PartnerControls"/>
    <xsd:element name="k8f233bf6440443e862a082d387f5cd8" ma:index="9" nillable="true" ma:taxonomy="true" ma:internalName="k8f233bf6440443e862a082d387f5cd8" ma:taxonomyFieldName="Document_x0020_Status" ma:displayName="Document Status" ma:indexed="true" ma:readOnly="false" ma:default="2;#Draft|b62c85a9-e0d3-4073-b7ec-0b18d95010eb" ma:fieldId="{48f233bf-6440-443e-862a-082d387f5cd8}" ma:sspId="8a042122-5eef-487f-af6a-ed34ee0e7cef" ma:termSetId="5188a866-0168-41a6-9723-53084bb748b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description="" ma:hidden="true" ma:list="{7a025c9c-3c8f-4ca1-a71b-28155ed1482f}" ma:internalName="TaxCatchAll" ma:showField="CatchAllData" ma:web="d69e4a25-8e75-4710-b443-ad774766cc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fd5c2bbd567e4da6b34277a13b28ee45" ma:index="13" nillable="true" ma:taxonomy="true" ma:internalName="fd5c2bbd567e4da6b34277a13b28ee45" ma:taxonomyFieldName="Security_x0020_Classification" ma:displayName="Security Classification" ma:indexed="true" ma:default="1;#Internal use only|fe288180-628a-46d2-bf98-b4cb3ae95fb0" ma:fieldId="{fd5c2bbd-567e-4da6-b342-77a13b28ee45}" ma:sspId="8a042122-5eef-487f-af6a-ed34ee0e7cef" ma:termSetId="a181e803-d6ad-44c2-afb2-d2bf2915497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abb4df1d9ea45fd930c97397d73d784" ma:index="15" nillable="true" ma:taxonomy="true" ma:internalName="labb4df1d9ea45fd930c97397d73d784" ma:taxonomyFieldName="Topic" ma:displayName="Service description (topic)" ma:readOnly="false" ma:default="" ma:fieldId="{5abb4df1-d9ea-45fd-930c-97397d73d784}" ma:taxonomyMulti="true" ma:sspId="8a042122-5eef-487f-af6a-ed34ee0e7cef" ma:termSetId="66cc143d-f0b7-4582-a997-b3e09dfeaa6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49aa0ecac5e4a7b95b02033127859c8" ma:index="17" nillable="true" ma:taxonomy="true" ma:internalName="p49aa0ecac5e4a7b95b02033127859c8" ma:taxonomyFieldName="Information_x0020_Type" ma:displayName="Information Type" ma:indexed="true" ma:readOnly="false" ma:default="" ma:fieldId="{949aa0ec-ac5e-4a7b-95b0-2033127859c8}" ma:sspId="8a042122-5eef-487f-af6a-ed34ee0e7cef" ma:termSetId="715da1f9-a962-4993-8a1e-0cc31fe82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18" nillable="true" ma:displayName="Taxonomy Catch All Column1" ma:description="" ma:hidden="true" ma:list="{7a025c9c-3c8f-4ca1-a71b-28155ed1482f}" ma:internalName="TaxCatchAllLabel" ma:readOnly="true" ma:showField="CatchAllDataLabel" ma:web="d69e4a25-8e75-4710-b443-ad774766cc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f249fa24c2744c680e9fd777d528b1b" ma:index="19" nillable="true" ma:taxonomy="true" ma:internalName="df249fa24c2744c680e9fd777d528b1b" ma:taxonomyFieldName="Function" ma:displayName="Function" ma:indexed="true" ma:default="17;#Professional Services Management|72149330-431d-4015-9937-b340c4390d37" ma:fieldId="{df249fa2-4c27-44c6-80e9-fd777d528b1b}" ma:sspId="8a042122-5eef-487f-af6a-ed34ee0e7cef" ma:termSetId="501f2494-38de-48ab-9963-d7cee33eced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1a7ec2-972e-48e7-93d0-8a49630bd9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eacc0487291d43a98b28bcda1b8a250a" ma:index="26" nillable="true" ma:taxonomy="true" ma:internalName="eacc0487291d43a98b28bcda1b8a250a" ma:taxonomyFieldName="Service_x0020_line" ma:displayName="Service line" ma:default="" ma:fieldId="{eacc0487-291d-43a9-8b28-bcda1b8a250a}" ma:sspId="8a042122-5eef-487f-af6a-ed34ee0e7cef" ma:termSetId="66cc143d-f0b7-4582-a997-b3e09dfeaa67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8f233bf6440443e862a082d387f5cd8 xmlns="d69e4a25-8e75-4710-b443-ad774766cc88">
      <Terms xmlns="http://schemas.microsoft.com/office/infopath/2007/PartnerControls">
        <TermInfo xmlns="http://schemas.microsoft.com/office/infopath/2007/PartnerControls">
          <TermName xmlns="http://schemas.microsoft.com/office/infopath/2007/PartnerControls">Draft</TermName>
          <TermId xmlns="http://schemas.microsoft.com/office/infopath/2007/PartnerControls">b62c85a9-e0d3-4073-b7ec-0b18d95010eb</TermId>
        </TermInfo>
      </Terms>
    </k8f233bf6440443e862a082d387f5cd8>
    <labb4df1d9ea45fd930c97397d73d784 xmlns="d69e4a25-8e75-4710-b443-ad774766cc88">
      <Terms xmlns="http://schemas.microsoft.com/office/infopath/2007/PartnerControls">
        <TermInfo xmlns="http://schemas.microsoft.com/office/infopath/2007/PartnerControls">
          <TermName xmlns="http://schemas.microsoft.com/office/infopath/2007/PartnerControls">Business Consulting</TermName>
          <TermId xmlns="http://schemas.microsoft.com/office/infopath/2007/PartnerControls">5b60b417-4828-4275-83e4-05281d5ea338</TermId>
        </TermInfo>
        <TermInfo xmlns="http://schemas.microsoft.com/office/infopath/2007/PartnerControls">
          <TermName xmlns="http://schemas.microsoft.com/office/infopath/2007/PartnerControls"> Training</TermName>
          <TermId xmlns="http://schemas.microsoft.com/office/infopath/2007/PartnerControls">bc5ffea9-bf6e-46f4-a1ed-408923d119b0</TermId>
        </TermInfo>
      </Terms>
    </labb4df1d9ea45fd930c97397d73d784>
    <TaxCatchAll xmlns="d69e4a25-8e75-4710-b443-ad774766cc88">
      <Value>44</Value>
      <Value>9</Value>
      <Value>23</Value>
      <Value>72</Value>
      <Value>3</Value>
      <Value>2</Value>
      <Value>1</Value>
    </TaxCatchAll>
    <p49aa0ecac5e4a7b95b02033127859c8 xmlns="d69e4a25-8e75-4710-b443-ad774766cc88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</TermName>
          <TermId xmlns="http://schemas.microsoft.com/office/infopath/2007/PartnerControls">4be91daa-b159-4fc0-b959-550aabbad209</TermId>
        </TermInfo>
      </Terms>
    </p49aa0ecac5e4a7b95b02033127859c8>
    <df249fa24c2744c680e9fd777d528b1b xmlns="d69e4a25-8e75-4710-b443-ad774766cc88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Service Delivery</TermName>
          <TermId xmlns="http://schemas.microsoft.com/office/infopath/2007/PartnerControls">b3f6c7a3-4d7c-4e04-9017-55d6f43407ce</TermId>
        </TermInfo>
      </Terms>
    </df249fa24c2744c680e9fd777d528b1b>
    <fd5c2bbd567e4da6b34277a13b28ee45 xmlns="d69e4a25-8e75-4710-b443-ad774766cc88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 use only</TermName>
          <TermId xmlns="http://schemas.microsoft.com/office/infopath/2007/PartnerControls">fe288180-628a-46d2-bf98-b4cb3ae95fb0</TermId>
        </TermInfo>
      </Terms>
    </fd5c2bbd567e4da6b34277a13b28ee45>
    <ReportOwner xmlns="http://schemas.microsoft.com/sharepoint/v3">
      <UserInfo>
        <DisplayName>Ahmed ElAshmawy</DisplayName>
        <AccountId>28</AccountId>
        <AccountType/>
      </UserInfo>
    </ReportOwner>
    <eacc0487291d43a98b28bcda1b8a250a xmlns="d11a7ec2-972e-48e7-93d0-8a49630bd916">
      <Terms xmlns="http://schemas.microsoft.com/office/infopath/2007/PartnerControls">
        <TermInfo xmlns="http://schemas.microsoft.com/office/infopath/2007/PartnerControls">
          <TermName xmlns="http://schemas.microsoft.com/office/infopath/2007/PartnerControls">Training</TermName>
          <TermId xmlns="http://schemas.microsoft.com/office/infopath/2007/PartnerControls">bc5ffea9-bf6e-46f4-a1ed-408923d119b0</TermId>
        </TermInfo>
      </Terms>
    </eacc0487291d43a98b28bcda1b8a250a>
  </documentManagement>
</p:properties>
</file>

<file path=customXml/itemProps1.xml><?xml version="1.0" encoding="utf-8"?>
<ds:datastoreItem xmlns:ds="http://schemas.openxmlformats.org/officeDocument/2006/customXml" ds:itemID="{F70CFD74-ECC7-43DA-A954-DC86EE92D7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4872A6-7924-4EBE-8B11-5704AC8EDCB0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205EC957-B6EB-42BD-84FA-1973E1E158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69e4a25-8e75-4710-b443-ad774766cc88"/>
    <ds:schemaRef ds:uri="d11a7ec2-972e-48e7-93d0-8a49630bd9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C4825D93-E9CF-4458-8F87-977A275F15E7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"/>
    <ds:schemaRef ds:uri="http://schemas.openxmlformats.org/package/2006/metadata/core-properties"/>
    <ds:schemaRef ds:uri="d69e4a25-8e75-4710-b443-ad774766cc88"/>
    <ds:schemaRef ds:uri="d11a7ec2-972e-48e7-93d0-8a49630bd91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2250</TotalTime>
  <Words>1304</Words>
  <Application>Microsoft Office PowerPoint</Application>
  <PresentationFormat>Custom</PresentationFormat>
  <Paragraphs>268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16</vt:i4>
      </vt:variant>
    </vt:vector>
  </HeadingPairs>
  <TitlesOfParts>
    <vt:vector size="38" baseType="lpstr">
      <vt:lpstr>Arial</vt:lpstr>
      <vt:lpstr>Calibri</vt:lpstr>
      <vt:lpstr>Calibri Light</vt:lpstr>
      <vt:lpstr>Segoe</vt:lpstr>
      <vt:lpstr>Segoe Light</vt:lpstr>
      <vt:lpstr>Segoe UI</vt:lpstr>
      <vt:lpstr>Segoe UI Light</vt:lpstr>
      <vt:lpstr>Times New Roman</vt:lpstr>
      <vt:lpstr>Trebuchet MS</vt:lpstr>
      <vt:lpstr>Verdana</vt:lpstr>
      <vt:lpstr>Wingdings</vt:lpstr>
      <vt:lpstr>Wingdings 3</vt:lpstr>
      <vt:lpstr>3_Metro Template Colored Titles Segoe UI 16x9</vt:lpstr>
      <vt:lpstr>Solution_Customer_Presentation_16x9_Light</vt:lpstr>
      <vt:lpstr>4_Metro Template Colored Titles Segoe UI 16x9</vt:lpstr>
      <vt:lpstr>1_Solution_Customer_Presentation_16x9_Light</vt:lpstr>
      <vt:lpstr>6_Metro Template Colored Titles Segoe UI 16x9</vt:lpstr>
      <vt:lpstr>2_Solution_Customer_Presentation_16x9_Light</vt:lpstr>
      <vt:lpstr>3_Solution_Customer_Presentation_16x9_Light</vt:lpstr>
      <vt:lpstr>5_Metro Template Colored Titles Segoe UI 16x9</vt:lpstr>
      <vt:lpstr>4_Solution_Customer_Presentation_16x9_Light</vt:lpstr>
      <vt:lpstr>Office Theme</vt:lpstr>
      <vt:lpstr>PowerPoint Presentation</vt:lpstr>
      <vt:lpstr>The GDPR in New Zealand? Easy as! Date</vt:lpstr>
      <vt:lpstr>Agenda</vt:lpstr>
      <vt:lpstr>PowerPoint Presentation</vt:lpstr>
      <vt:lpstr>‘the offering of goods or services… to data subjects.’</vt:lpstr>
      <vt:lpstr>PowerPoint Presentation</vt:lpstr>
      <vt:lpstr>PowerPoint Presentation</vt:lpstr>
      <vt:lpstr>PowerPoint Presentation</vt:lpstr>
      <vt:lpstr>PowerPoint Presentation</vt:lpstr>
      <vt:lpstr>Controllers and Processors</vt:lpstr>
      <vt:lpstr>PowerPoint Presentation</vt:lpstr>
      <vt:lpstr>PowerPoint Presentation</vt:lpstr>
      <vt:lpstr>Summary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 Chapman</dc:creator>
  <cp:lastModifiedBy>Erin Killian</cp:lastModifiedBy>
  <cp:revision>171</cp:revision>
  <dcterms:created xsi:type="dcterms:W3CDTF">2016-11-12T02:27:42Z</dcterms:created>
  <dcterms:modified xsi:type="dcterms:W3CDTF">2018-08-06T07:59:01Z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0x0101006F3B32F7A0103843AE38D4FDA154603502000263FCE41AAB4D44A65E674972DE2D4A</vt:lpwstr>
  </property>
  <property fmtid="{D5CDD505-2E9C-101B-9397-08002B2CF9AE}" pid="3" name="Topic">
    <vt:lpwstr>9;#Business Consulting|5b60b417-4828-4275-83e4-05281d5ea338;#44;# Training|bc5ffea9-bf6e-46f4-a1ed-408923d119b0</vt:lpwstr>
  </property>
  <property fmtid="{D5CDD505-2E9C-101B-9397-08002B2CF9AE}" pid="4" name="Information Type">
    <vt:lpwstr>23;#Template|4be91daa-b159-4fc0-b959-550aabbad209</vt:lpwstr>
  </property>
  <property fmtid="{D5CDD505-2E9C-101B-9397-08002B2CF9AE}" pid="5" name="Document Status">
    <vt:lpwstr>2;#Draft|b62c85a9-e0d3-4073-b7ec-0b18d95010eb</vt:lpwstr>
  </property>
  <property fmtid="{D5CDD505-2E9C-101B-9397-08002B2CF9AE}" pid="6" name="Security Classification">
    <vt:lpwstr>1;#Internal use only|fe288180-628a-46d2-bf98-b4cb3ae95fb0</vt:lpwstr>
  </property>
  <property fmtid="{D5CDD505-2E9C-101B-9397-08002B2CF9AE}" pid="7" name="Function">
    <vt:lpwstr>72;#Service Delivery|b3f6c7a3-4d7c-4e04-9017-55d6f43407ce</vt:lpwstr>
  </property>
  <property fmtid="{D5CDD505-2E9C-101B-9397-08002B2CF9AE}" pid="8" name="Lifecycle Status">
    <vt:lpwstr>3;#Current|a5b45c79-6a11-472d-ba77-3617610a8bf3</vt:lpwstr>
  </property>
  <property fmtid="{D5CDD505-2E9C-101B-9397-08002B2CF9AE}" pid="9" name="Service line">
    <vt:lpwstr>44;#Training|bc5ffea9-bf6e-46f4-a1ed-408923d119b0</vt:lpwstr>
  </property>
  <property fmtid="{D5CDD505-2E9C-101B-9397-08002B2CF9AE}" pid="10" name="p605a13bf15e42b38845725006112fe3">
    <vt:lpwstr>Current|a5b45c79-6a11-472d-ba77-3617610a8bf3</vt:lpwstr>
  </property>
</Properties>
</file>