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0" r:id="rId3"/>
    <p:sldId id="261" r:id="rId4"/>
    <p:sldId id="262" r:id="rId5"/>
    <p:sldId id="263" r:id="rId6"/>
    <p:sldId id="264"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CCCEF4-FFEF-440F-B678-DA30EF75D6F2}" v="30" dt="2021-07-25T23:42:01.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davidturner.net.au" userId="df1bc09db47aa306" providerId="LiveId" clId="{52CCCEF4-FFEF-440F-B678-DA30EF75D6F2}"/>
    <pc:docChg chg="undo custSel addSld delSld modSld">
      <pc:chgData name="david@davidturner.net.au" userId="df1bc09db47aa306" providerId="LiveId" clId="{52CCCEF4-FFEF-440F-B678-DA30EF75D6F2}" dt="2021-07-26T04:51:45.497" v="4715" actId="20577"/>
      <pc:docMkLst>
        <pc:docMk/>
      </pc:docMkLst>
      <pc:sldChg chg="addSp delSp modSp mod setBg">
        <pc:chgData name="david@davidturner.net.au" userId="df1bc09db47aa306" providerId="LiveId" clId="{52CCCEF4-FFEF-440F-B678-DA30EF75D6F2}" dt="2021-07-26T04:51:45.497" v="4715" actId="20577"/>
        <pc:sldMkLst>
          <pc:docMk/>
          <pc:sldMk cId="2882951279" sldId="256"/>
        </pc:sldMkLst>
        <pc:spChg chg="del">
          <ac:chgData name="david@davidturner.net.au" userId="df1bc09db47aa306" providerId="LiveId" clId="{52CCCEF4-FFEF-440F-B678-DA30EF75D6F2}" dt="2021-07-25T23:24:15.784" v="3755"/>
          <ac:spMkLst>
            <pc:docMk/>
            <pc:sldMk cId="2882951279" sldId="256"/>
            <ac:spMk id="2" creationId="{696A478A-E614-419F-AEB2-56A48EB4550A}"/>
          </ac:spMkLst>
        </pc:spChg>
        <pc:spChg chg="del">
          <ac:chgData name="david@davidturner.net.au" userId="df1bc09db47aa306" providerId="LiveId" clId="{52CCCEF4-FFEF-440F-B678-DA30EF75D6F2}" dt="2021-07-25T23:24:15.784" v="3755"/>
          <ac:spMkLst>
            <pc:docMk/>
            <pc:sldMk cId="2882951279" sldId="256"/>
            <ac:spMk id="3" creationId="{F45A7AC7-A6DE-458B-A114-4FF3B98F2D4C}"/>
          </ac:spMkLst>
        </pc:spChg>
        <pc:spChg chg="mod">
          <ac:chgData name="david@davidturner.net.au" userId="df1bc09db47aa306" providerId="LiveId" clId="{52CCCEF4-FFEF-440F-B678-DA30EF75D6F2}" dt="2021-07-26T04:50:52.892" v="4701" actId="20577"/>
          <ac:spMkLst>
            <pc:docMk/>
            <pc:sldMk cId="2882951279" sldId="256"/>
            <ac:spMk id="4" creationId="{D3E3D00B-D975-4CC1-AC82-C992592501A1}"/>
          </ac:spMkLst>
        </pc:spChg>
        <pc:spChg chg="mod ord">
          <ac:chgData name="david@davidturner.net.au" userId="df1bc09db47aa306" providerId="LiveId" clId="{52CCCEF4-FFEF-440F-B678-DA30EF75D6F2}" dt="2021-07-25T23:29:16.627" v="3977" actId="26606"/>
          <ac:spMkLst>
            <pc:docMk/>
            <pc:sldMk cId="2882951279" sldId="256"/>
            <ac:spMk id="5" creationId="{DD784CF3-5D2A-494B-8938-4295A2082C66}"/>
          </ac:spMkLst>
        </pc:spChg>
        <pc:spChg chg="mod">
          <ac:chgData name="david@davidturner.net.au" userId="df1bc09db47aa306" providerId="LiveId" clId="{52CCCEF4-FFEF-440F-B678-DA30EF75D6F2}" dt="2021-07-26T04:51:45.497" v="4715" actId="20577"/>
          <ac:spMkLst>
            <pc:docMk/>
            <pc:sldMk cId="2882951279" sldId="256"/>
            <ac:spMk id="8" creationId="{BF4246BC-7580-4AAA-BFB4-4088F7DA069B}"/>
          </ac:spMkLst>
        </pc:spChg>
        <pc:spChg chg="del">
          <ac:chgData name="david@davidturner.net.au" userId="df1bc09db47aa306" providerId="LiveId" clId="{52CCCEF4-FFEF-440F-B678-DA30EF75D6F2}" dt="2021-07-25T22:34:28.878" v="53" actId="478"/>
          <ac:spMkLst>
            <pc:docMk/>
            <pc:sldMk cId="2882951279" sldId="256"/>
            <ac:spMk id="9" creationId="{2736B1CA-9A56-4148-9A52-D9F783959920}"/>
          </ac:spMkLst>
        </pc:spChg>
        <pc:spChg chg="del">
          <ac:chgData name="david@davidturner.net.au" userId="df1bc09db47aa306" providerId="LiveId" clId="{52CCCEF4-FFEF-440F-B678-DA30EF75D6F2}" dt="2021-07-25T22:34:28.272" v="52" actId="478"/>
          <ac:spMkLst>
            <pc:docMk/>
            <pc:sldMk cId="2882951279" sldId="256"/>
            <ac:spMk id="10" creationId="{E3B99DCA-0C2E-47D0-93A0-8A6D9926C6E1}"/>
          </ac:spMkLst>
        </pc:spChg>
        <pc:spChg chg="del">
          <ac:chgData name="david@davidturner.net.au" userId="df1bc09db47aa306" providerId="LiveId" clId="{52CCCEF4-FFEF-440F-B678-DA30EF75D6F2}" dt="2021-07-25T22:34:27.667" v="51" actId="478"/>
          <ac:spMkLst>
            <pc:docMk/>
            <pc:sldMk cId="2882951279" sldId="256"/>
            <ac:spMk id="11" creationId="{36B0521E-7B29-490C-9DFE-20BE8B1E1C09}"/>
          </ac:spMkLst>
        </pc:spChg>
        <pc:spChg chg="del">
          <ac:chgData name="david@davidturner.net.au" userId="df1bc09db47aa306" providerId="LiveId" clId="{52CCCEF4-FFEF-440F-B678-DA30EF75D6F2}" dt="2021-07-25T22:34:34.054" v="56" actId="478"/>
          <ac:spMkLst>
            <pc:docMk/>
            <pc:sldMk cId="2882951279" sldId="256"/>
            <ac:spMk id="12" creationId="{614E96DA-B310-4372-8CF9-15D9AC1AADE0}"/>
          </ac:spMkLst>
        </pc:spChg>
        <pc:spChg chg="add mod">
          <ac:chgData name="david@davidturner.net.au" userId="df1bc09db47aa306" providerId="LiveId" clId="{52CCCEF4-FFEF-440F-B678-DA30EF75D6F2}" dt="2021-07-25T23:41:27.516" v="4221" actId="1076"/>
          <ac:spMkLst>
            <pc:docMk/>
            <pc:sldMk cId="2882951279" sldId="256"/>
            <ac:spMk id="13" creationId="{69E9A101-161D-43F3-9382-CCAC465738CC}"/>
          </ac:spMkLst>
        </pc:spChg>
        <pc:spChg chg="del">
          <ac:chgData name="david@davidturner.net.au" userId="df1bc09db47aa306" providerId="LiveId" clId="{52CCCEF4-FFEF-440F-B678-DA30EF75D6F2}" dt="2021-07-25T22:34:30.574" v="54" actId="478"/>
          <ac:spMkLst>
            <pc:docMk/>
            <pc:sldMk cId="2882951279" sldId="256"/>
            <ac:spMk id="15" creationId="{E05E5A94-DA45-4614-9790-88D8FC20A341}"/>
          </ac:spMkLst>
        </pc:spChg>
        <pc:spChg chg="mod ord">
          <ac:chgData name="david@davidturner.net.au" userId="df1bc09db47aa306" providerId="LiveId" clId="{52CCCEF4-FFEF-440F-B678-DA30EF75D6F2}" dt="2021-07-25T23:29:16.627" v="3977" actId="26606"/>
          <ac:spMkLst>
            <pc:docMk/>
            <pc:sldMk cId="2882951279" sldId="256"/>
            <ac:spMk id="16" creationId="{BA03DA38-4E20-4844-8761-B519B5551FA1}"/>
          </ac:spMkLst>
        </pc:spChg>
        <pc:spChg chg="del">
          <ac:chgData name="david@davidturner.net.au" userId="df1bc09db47aa306" providerId="LiveId" clId="{52CCCEF4-FFEF-440F-B678-DA30EF75D6F2}" dt="2021-07-25T22:34:31.944" v="55" actId="478"/>
          <ac:spMkLst>
            <pc:docMk/>
            <pc:sldMk cId="2882951279" sldId="256"/>
            <ac:spMk id="17" creationId="{9182B0E7-86F7-4AFC-852D-EBDB14DA857E}"/>
          </ac:spMkLst>
        </pc:spChg>
        <pc:spChg chg="add del">
          <ac:chgData name="david@davidturner.net.au" userId="df1bc09db47aa306" providerId="LiveId" clId="{52CCCEF4-FFEF-440F-B678-DA30EF75D6F2}" dt="2021-07-25T23:29:16.627" v="3977" actId="26606"/>
          <ac:spMkLst>
            <pc:docMk/>
            <pc:sldMk cId="2882951279" sldId="256"/>
            <ac:spMk id="21" creationId="{2550BE34-C2B8-49B8-8519-67A8CAD51AE9}"/>
          </ac:spMkLst>
        </pc:spChg>
        <pc:spChg chg="add del">
          <ac:chgData name="david@davidturner.net.au" userId="df1bc09db47aa306" providerId="LiveId" clId="{52CCCEF4-FFEF-440F-B678-DA30EF75D6F2}" dt="2021-07-25T23:29:16.627" v="3977" actId="26606"/>
          <ac:spMkLst>
            <pc:docMk/>
            <pc:sldMk cId="2882951279" sldId="256"/>
            <ac:spMk id="23" creationId="{A7457DD9-5A45-400A-AB4B-4B4EDECA25F1}"/>
          </ac:spMkLst>
        </pc:spChg>
        <pc:spChg chg="add del">
          <ac:chgData name="david@davidturner.net.au" userId="df1bc09db47aa306" providerId="LiveId" clId="{52CCCEF4-FFEF-440F-B678-DA30EF75D6F2}" dt="2021-07-25T23:29:16.627" v="3977" actId="26606"/>
          <ac:spMkLst>
            <pc:docMk/>
            <pc:sldMk cId="2882951279" sldId="256"/>
            <ac:spMk id="25" creationId="{441CF7D6-A660-431A-B0BB-140A0D5556B6}"/>
          </ac:spMkLst>
        </pc:spChg>
        <pc:spChg chg="add del">
          <ac:chgData name="david@davidturner.net.au" userId="df1bc09db47aa306" providerId="LiveId" clId="{52CCCEF4-FFEF-440F-B678-DA30EF75D6F2}" dt="2021-07-25T23:29:16.627" v="3977" actId="26606"/>
          <ac:spMkLst>
            <pc:docMk/>
            <pc:sldMk cId="2882951279" sldId="256"/>
            <ac:spMk id="27" creationId="{0570A85B-3810-4F95-97B0-CBF4CCDB381C}"/>
          </ac:spMkLst>
        </pc:spChg>
        <pc:picChg chg="add mod">
          <ac:chgData name="david@davidturner.net.au" userId="df1bc09db47aa306" providerId="LiveId" clId="{52CCCEF4-FFEF-440F-B678-DA30EF75D6F2}" dt="2021-07-25T23:29:19.535" v="3978" actId="1076"/>
          <ac:picMkLst>
            <pc:docMk/>
            <pc:sldMk cId="2882951279" sldId="256"/>
            <ac:picMk id="3" creationId="{258FDDC9-6310-49CA-9C01-F7322F6C7801}"/>
          </ac:picMkLst>
        </pc:picChg>
      </pc:sldChg>
      <pc:sldChg chg="del">
        <pc:chgData name="david@davidturner.net.au" userId="df1bc09db47aa306" providerId="LiveId" clId="{52CCCEF4-FFEF-440F-B678-DA30EF75D6F2}" dt="2021-07-25T22:40:03.564" v="1013" actId="47"/>
        <pc:sldMkLst>
          <pc:docMk/>
          <pc:sldMk cId="19076018" sldId="257"/>
        </pc:sldMkLst>
      </pc:sldChg>
      <pc:sldChg chg="del">
        <pc:chgData name="david@davidturner.net.au" userId="df1bc09db47aa306" providerId="LiveId" clId="{52CCCEF4-FFEF-440F-B678-DA30EF75D6F2}" dt="2021-07-25T22:40:03.421" v="1012" actId="47"/>
        <pc:sldMkLst>
          <pc:docMk/>
          <pc:sldMk cId="2422152762" sldId="259"/>
        </pc:sldMkLst>
      </pc:sldChg>
      <pc:sldChg chg="addSp delSp modSp mod">
        <pc:chgData name="david@davidturner.net.au" userId="df1bc09db47aa306" providerId="LiveId" clId="{52CCCEF4-FFEF-440F-B678-DA30EF75D6F2}" dt="2021-07-26T04:46:13.839" v="4578" actId="20577"/>
        <pc:sldMkLst>
          <pc:docMk/>
          <pc:sldMk cId="2649296577" sldId="260"/>
        </pc:sldMkLst>
        <pc:spChg chg="del">
          <ac:chgData name="david@davidturner.net.au" userId="df1bc09db47aa306" providerId="LiveId" clId="{52CCCEF4-FFEF-440F-B678-DA30EF75D6F2}" dt="2021-07-25T23:24:15.784" v="3755"/>
          <ac:spMkLst>
            <pc:docMk/>
            <pc:sldMk cId="2649296577" sldId="260"/>
            <ac:spMk id="2" creationId="{4839B3F4-4F52-4CC6-BCD4-F3160A21E391}"/>
          </ac:spMkLst>
        </pc:spChg>
        <pc:spChg chg="del">
          <ac:chgData name="david@davidturner.net.au" userId="df1bc09db47aa306" providerId="LiveId" clId="{52CCCEF4-FFEF-440F-B678-DA30EF75D6F2}" dt="2021-07-25T23:24:15.784" v="3755"/>
          <ac:spMkLst>
            <pc:docMk/>
            <pc:sldMk cId="2649296577" sldId="260"/>
            <ac:spMk id="3" creationId="{F0658A81-C61F-40BA-9F8B-75AE1526A6E6}"/>
          </ac:spMkLst>
        </pc:spChg>
        <pc:spChg chg="del">
          <ac:chgData name="david@davidturner.net.au" userId="df1bc09db47aa306" providerId="LiveId" clId="{52CCCEF4-FFEF-440F-B678-DA30EF75D6F2}" dt="2021-07-25T22:40:12.943" v="1017" actId="478"/>
          <ac:spMkLst>
            <pc:docMk/>
            <pc:sldMk cId="2649296577" sldId="260"/>
            <ac:spMk id="4" creationId="{D3E3D00B-D975-4CC1-AC82-C992592501A1}"/>
          </ac:spMkLst>
        </pc:spChg>
        <pc:spChg chg="add del mod">
          <ac:chgData name="david@davidturner.net.au" userId="df1bc09db47aa306" providerId="LiveId" clId="{52CCCEF4-FFEF-440F-B678-DA30EF75D6F2}" dt="2021-07-25T23:29:49.625" v="3980" actId="478"/>
          <ac:spMkLst>
            <pc:docMk/>
            <pc:sldMk cId="2649296577" sldId="260"/>
            <ac:spMk id="6" creationId="{A097D599-9302-49C1-AF1E-EA52F175605C}"/>
          </ac:spMkLst>
        </pc:spChg>
        <pc:spChg chg="add mod">
          <ac:chgData name="david@davidturner.net.au" userId="df1bc09db47aa306" providerId="LiveId" clId="{52CCCEF4-FFEF-440F-B678-DA30EF75D6F2}" dt="2021-07-25T23:29:50.939" v="3981"/>
          <ac:spMkLst>
            <pc:docMk/>
            <pc:sldMk cId="2649296577" sldId="260"/>
            <ac:spMk id="8" creationId="{7F43C0DA-0F82-4B0E-BDCB-21705598A00A}"/>
          </ac:spMkLst>
        </pc:spChg>
        <pc:graphicFrameChg chg="mod modGraphic">
          <ac:chgData name="david@davidturner.net.au" userId="df1bc09db47aa306" providerId="LiveId" clId="{52CCCEF4-FFEF-440F-B678-DA30EF75D6F2}" dt="2021-07-26T04:46:13.839" v="4578" actId="20577"/>
          <ac:graphicFrameMkLst>
            <pc:docMk/>
            <pc:sldMk cId="2649296577" sldId="260"/>
            <ac:graphicFrameMk id="5" creationId="{3B19C113-E53B-4139-85ED-771A856F46EB}"/>
          </ac:graphicFrameMkLst>
        </pc:graphicFrameChg>
        <pc:picChg chg="add mod">
          <ac:chgData name="david@davidturner.net.au" userId="df1bc09db47aa306" providerId="LiveId" clId="{52CCCEF4-FFEF-440F-B678-DA30EF75D6F2}" dt="2021-07-25T23:30:27.540" v="3994"/>
          <ac:picMkLst>
            <pc:docMk/>
            <pc:sldMk cId="2649296577" sldId="260"/>
            <ac:picMk id="9" creationId="{A5912CAB-73C2-4150-B2A1-E2D8D2CDC408}"/>
          </ac:picMkLst>
        </pc:picChg>
      </pc:sldChg>
      <pc:sldChg chg="addSp delSp modSp mod">
        <pc:chgData name="david@davidturner.net.au" userId="df1bc09db47aa306" providerId="LiveId" clId="{52CCCEF4-FFEF-440F-B678-DA30EF75D6F2}" dt="2021-07-26T04:47:14.829" v="4586" actId="20577"/>
        <pc:sldMkLst>
          <pc:docMk/>
          <pc:sldMk cId="1266455413" sldId="261"/>
        </pc:sldMkLst>
        <pc:spChg chg="del">
          <ac:chgData name="david@davidturner.net.au" userId="df1bc09db47aa306" providerId="LiveId" clId="{52CCCEF4-FFEF-440F-B678-DA30EF75D6F2}" dt="2021-07-25T23:24:15.784" v="3755"/>
          <ac:spMkLst>
            <pc:docMk/>
            <pc:sldMk cId="1266455413" sldId="261"/>
            <ac:spMk id="2" creationId="{6A719844-79BA-4C1F-8CFF-F1B3A387A290}"/>
          </ac:spMkLst>
        </pc:spChg>
        <pc:spChg chg="del">
          <ac:chgData name="david@davidturner.net.au" userId="df1bc09db47aa306" providerId="LiveId" clId="{52CCCEF4-FFEF-440F-B678-DA30EF75D6F2}" dt="2021-07-25T23:24:15.784" v="3755"/>
          <ac:spMkLst>
            <pc:docMk/>
            <pc:sldMk cId="1266455413" sldId="261"/>
            <ac:spMk id="3" creationId="{CD08A51C-3DCF-4FB7-9D1A-A6AD83B1F56A}"/>
          </ac:spMkLst>
        </pc:spChg>
        <pc:spChg chg="del">
          <ac:chgData name="david@davidturner.net.au" userId="df1bc09db47aa306" providerId="LiveId" clId="{52CCCEF4-FFEF-440F-B678-DA30EF75D6F2}" dt="2021-07-25T23:29:52.795" v="3982" actId="478"/>
          <ac:spMkLst>
            <pc:docMk/>
            <pc:sldMk cId="1266455413" sldId="261"/>
            <ac:spMk id="6" creationId="{A097D599-9302-49C1-AF1E-EA52F175605C}"/>
          </ac:spMkLst>
        </pc:spChg>
        <pc:spChg chg="add mod">
          <ac:chgData name="david@davidturner.net.au" userId="df1bc09db47aa306" providerId="LiveId" clId="{52CCCEF4-FFEF-440F-B678-DA30EF75D6F2}" dt="2021-07-25T23:30:16.812" v="3993" actId="1076"/>
          <ac:spMkLst>
            <pc:docMk/>
            <pc:sldMk cId="1266455413" sldId="261"/>
            <ac:spMk id="7" creationId="{437CE863-F00A-4DB1-8964-8A2D19E19D7A}"/>
          </ac:spMkLst>
        </pc:spChg>
        <pc:graphicFrameChg chg="modGraphic">
          <ac:chgData name="david@davidturner.net.au" userId="df1bc09db47aa306" providerId="LiveId" clId="{52CCCEF4-FFEF-440F-B678-DA30EF75D6F2}" dt="2021-07-26T04:47:14.829" v="4586" actId="20577"/>
          <ac:graphicFrameMkLst>
            <pc:docMk/>
            <pc:sldMk cId="1266455413" sldId="261"/>
            <ac:graphicFrameMk id="5" creationId="{3B19C113-E53B-4139-85ED-771A856F46EB}"/>
          </ac:graphicFrameMkLst>
        </pc:graphicFrameChg>
        <pc:picChg chg="add mod">
          <ac:chgData name="david@davidturner.net.au" userId="df1bc09db47aa306" providerId="LiveId" clId="{52CCCEF4-FFEF-440F-B678-DA30EF75D6F2}" dt="2021-07-25T23:30:31.106" v="3995"/>
          <ac:picMkLst>
            <pc:docMk/>
            <pc:sldMk cId="1266455413" sldId="261"/>
            <ac:picMk id="8" creationId="{715F9630-1FD6-4EE8-90D5-ADF92C1604A4}"/>
          </ac:picMkLst>
        </pc:picChg>
      </pc:sldChg>
      <pc:sldChg chg="del">
        <pc:chgData name="david@davidturner.net.au" userId="df1bc09db47aa306" providerId="LiveId" clId="{52CCCEF4-FFEF-440F-B678-DA30EF75D6F2}" dt="2021-07-25T22:40:03.356" v="1011" actId="47"/>
        <pc:sldMkLst>
          <pc:docMk/>
          <pc:sldMk cId="3724780136" sldId="261"/>
        </pc:sldMkLst>
      </pc:sldChg>
      <pc:sldChg chg="del">
        <pc:chgData name="david@davidturner.net.au" userId="df1bc09db47aa306" providerId="LiveId" clId="{52CCCEF4-FFEF-440F-B678-DA30EF75D6F2}" dt="2021-07-25T22:42:52.369" v="1202" actId="47"/>
        <pc:sldMkLst>
          <pc:docMk/>
          <pc:sldMk cId="368430304" sldId="262"/>
        </pc:sldMkLst>
      </pc:sldChg>
      <pc:sldChg chg="del">
        <pc:chgData name="david@davidturner.net.au" userId="df1bc09db47aa306" providerId="LiveId" clId="{52CCCEF4-FFEF-440F-B678-DA30EF75D6F2}" dt="2021-07-25T22:40:03.682" v="1014" actId="47"/>
        <pc:sldMkLst>
          <pc:docMk/>
          <pc:sldMk cId="1554019121" sldId="262"/>
        </pc:sldMkLst>
      </pc:sldChg>
      <pc:sldChg chg="modSp del mod">
        <pc:chgData name="david@davidturner.net.au" userId="df1bc09db47aa306" providerId="LiveId" clId="{52CCCEF4-FFEF-440F-B678-DA30EF75D6F2}" dt="2021-07-25T22:46:37.594" v="1313" actId="47"/>
        <pc:sldMkLst>
          <pc:docMk/>
          <pc:sldMk cId="1752608263" sldId="262"/>
        </pc:sldMkLst>
        <pc:graphicFrameChg chg="modGraphic">
          <ac:chgData name="david@davidturner.net.au" userId="df1bc09db47aa306" providerId="LiveId" clId="{52CCCEF4-FFEF-440F-B678-DA30EF75D6F2}" dt="2021-07-25T22:44:08.333" v="1228" actId="20577"/>
          <ac:graphicFrameMkLst>
            <pc:docMk/>
            <pc:sldMk cId="1752608263" sldId="262"/>
            <ac:graphicFrameMk id="5" creationId="{3B19C113-E53B-4139-85ED-771A856F46EB}"/>
          </ac:graphicFrameMkLst>
        </pc:graphicFrameChg>
      </pc:sldChg>
      <pc:sldChg chg="addSp delSp modSp add del mod">
        <pc:chgData name="david@davidturner.net.au" userId="df1bc09db47aa306" providerId="LiveId" clId="{52CCCEF4-FFEF-440F-B678-DA30EF75D6F2}" dt="2021-07-25T23:31:19.319" v="4003" actId="14100"/>
        <pc:sldMkLst>
          <pc:docMk/>
          <pc:sldMk cId="2696471567" sldId="262"/>
        </pc:sldMkLst>
        <pc:spChg chg="del">
          <ac:chgData name="david@davidturner.net.au" userId="df1bc09db47aa306" providerId="LiveId" clId="{52CCCEF4-FFEF-440F-B678-DA30EF75D6F2}" dt="2021-07-25T23:24:15.784" v="3755"/>
          <ac:spMkLst>
            <pc:docMk/>
            <pc:sldMk cId="2696471567" sldId="262"/>
            <ac:spMk id="2" creationId="{2B8341C8-1D8F-4C02-99EF-75E8A819D4B2}"/>
          </ac:spMkLst>
        </pc:spChg>
        <pc:spChg chg="del">
          <ac:chgData name="david@davidturner.net.au" userId="df1bc09db47aa306" providerId="LiveId" clId="{52CCCEF4-FFEF-440F-B678-DA30EF75D6F2}" dt="2021-07-25T23:24:15.784" v="3755"/>
          <ac:spMkLst>
            <pc:docMk/>
            <pc:sldMk cId="2696471567" sldId="262"/>
            <ac:spMk id="3" creationId="{BE941081-A029-4D7A-A5B3-B33B3AA9D4E3}"/>
          </ac:spMkLst>
        </pc:spChg>
        <pc:spChg chg="del">
          <ac:chgData name="david@davidturner.net.au" userId="df1bc09db47aa306" providerId="LiveId" clId="{52CCCEF4-FFEF-440F-B678-DA30EF75D6F2}" dt="2021-07-25T23:29:58.921" v="3986" actId="478"/>
          <ac:spMkLst>
            <pc:docMk/>
            <pc:sldMk cId="2696471567" sldId="262"/>
            <ac:spMk id="6" creationId="{A097D599-9302-49C1-AF1E-EA52F175605C}"/>
          </ac:spMkLst>
        </pc:spChg>
        <pc:spChg chg="add mod">
          <ac:chgData name="david@davidturner.net.au" userId="df1bc09db47aa306" providerId="LiveId" clId="{52CCCEF4-FFEF-440F-B678-DA30EF75D6F2}" dt="2021-07-25T23:30:00.038" v="3987"/>
          <ac:spMkLst>
            <pc:docMk/>
            <pc:sldMk cId="2696471567" sldId="262"/>
            <ac:spMk id="7" creationId="{82339C63-B9F9-4FC0-90A6-17D3EEC4436E}"/>
          </ac:spMkLst>
        </pc:spChg>
        <pc:graphicFrameChg chg="mod modGraphic">
          <ac:chgData name="david@davidturner.net.au" userId="df1bc09db47aa306" providerId="LiveId" clId="{52CCCEF4-FFEF-440F-B678-DA30EF75D6F2}" dt="2021-07-25T23:31:19.319" v="4003" actId="14100"/>
          <ac:graphicFrameMkLst>
            <pc:docMk/>
            <pc:sldMk cId="2696471567" sldId="262"/>
            <ac:graphicFrameMk id="5" creationId="{3B19C113-E53B-4139-85ED-771A856F46EB}"/>
          </ac:graphicFrameMkLst>
        </pc:graphicFrameChg>
        <pc:picChg chg="add mod">
          <ac:chgData name="david@davidturner.net.au" userId="df1bc09db47aa306" providerId="LiveId" clId="{52CCCEF4-FFEF-440F-B678-DA30EF75D6F2}" dt="2021-07-25T23:30:35.656" v="3996"/>
          <ac:picMkLst>
            <pc:docMk/>
            <pc:sldMk cId="2696471567" sldId="262"/>
            <ac:picMk id="8" creationId="{EE2B66F8-546E-4DC4-A2DF-1083B571305A}"/>
          </ac:picMkLst>
        </pc:picChg>
      </pc:sldChg>
      <pc:sldChg chg="modSp del mod">
        <pc:chgData name="david@davidturner.net.au" userId="df1bc09db47aa306" providerId="LiveId" clId="{52CCCEF4-FFEF-440F-B678-DA30EF75D6F2}" dt="2021-07-25T22:46:37.255" v="1312" actId="47"/>
        <pc:sldMkLst>
          <pc:docMk/>
          <pc:sldMk cId="840378441" sldId="263"/>
        </pc:sldMkLst>
        <pc:graphicFrameChg chg="modGraphic">
          <ac:chgData name="david@davidturner.net.au" userId="df1bc09db47aa306" providerId="LiveId" clId="{52CCCEF4-FFEF-440F-B678-DA30EF75D6F2}" dt="2021-07-25T22:44:10.789" v="1229" actId="20577"/>
          <ac:graphicFrameMkLst>
            <pc:docMk/>
            <pc:sldMk cId="840378441" sldId="263"/>
            <ac:graphicFrameMk id="5" creationId="{3B19C113-E53B-4139-85ED-771A856F46EB}"/>
          </ac:graphicFrameMkLst>
        </pc:graphicFrameChg>
      </pc:sldChg>
      <pc:sldChg chg="addSp delSp modSp mod">
        <pc:chgData name="david@davidturner.net.au" userId="df1bc09db47aa306" providerId="LiveId" clId="{52CCCEF4-FFEF-440F-B678-DA30EF75D6F2}" dt="2021-07-25T23:31:22.639" v="4004" actId="14100"/>
        <pc:sldMkLst>
          <pc:docMk/>
          <pc:sldMk cId="1782277300" sldId="263"/>
        </pc:sldMkLst>
        <pc:spChg chg="del">
          <ac:chgData name="david@davidturner.net.au" userId="df1bc09db47aa306" providerId="LiveId" clId="{52CCCEF4-FFEF-440F-B678-DA30EF75D6F2}" dt="2021-07-25T23:24:15.784" v="3755"/>
          <ac:spMkLst>
            <pc:docMk/>
            <pc:sldMk cId="1782277300" sldId="263"/>
            <ac:spMk id="2" creationId="{C37F1C2B-2866-4D69-BB21-3BAA3232BB46}"/>
          </ac:spMkLst>
        </pc:spChg>
        <pc:spChg chg="del">
          <ac:chgData name="david@davidturner.net.au" userId="df1bc09db47aa306" providerId="LiveId" clId="{52CCCEF4-FFEF-440F-B678-DA30EF75D6F2}" dt="2021-07-25T23:24:15.784" v="3755"/>
          <ac:spMkLst>
            <pc:docMk/>
            <pc:sldMk cId="1782277300" sldId="263"/>
            <ac:spMk id="3" creationId="{2B20F0AE-2FD1-4A2F-935C-7150CAD07724}"/>
          </ac:spMkLst>
        </pc:spChg>
        <pc:spChg chg="del">
          <ac:chgData name="david@davidturner.net.au" userId="df1bc09db47aa306" providerId="LiveId" clId="{52CCCEF4-FFEF-440F-B678-DA30EF75D6F2}" dt="2021-07-25T23:30:02.245" v="3988" actId="478"/>
          <ac:spMkLst>
            <pc:docMk/>
            <pc:sldMk cId="1782277300" sldId="263"/>
            <ac:spMk id="6" creationId="{A097D599-9302-49C1-AF1E-EA52F175605C}"/>
          </ac:spMkLst>
        </pc:spChg>
        <pc:spChg chg="add mod">
          <ac:chgData name="david@davidturner.net.au" userId="df1bc09db47aa306" providerId="LiveId" clId="{52CCCEF4-FFEF-440F-B678-DA30EF75D6F2}" dt="2021-07-25T23:30:03.320" v="3989"/>
          <ac:spMkLst>
            <pc:docMk/>
            <pc:sldMk cId="1782277300" sldId="263"/>
            <ac:spMk id="7" creationId="{E2EC7DF1-8B59-4F93-9C30-8484ADB1CAE9}"/>
          </ac:spMkLst>
        </pc:spChg>
        <pc:graphicFrameChg chg="modGraphic">
          <ac:chgData name="david@davidturner.net.au" userId="df1bc09db47aa306" providerId="LiveId" clId="{52CCCEF4-FFEF-440F-B678-DA30EF75D6F2}" dt="2021-07-25T23:31:22.639" v="4004" actId="14100"/>
          <ac:graphicFrameMkLst>
            <pc:docMk/>
            <pc:sldMk cId="1782277300" sldId="263"/>
            <ac:graphicFrameMk id="5" creationId="{3B19C113-E53B-4139-85ED-771A856F46EB}"/>
          </ac:graphicFrameMkLst>
        </pc:graphicFrameChg>
        <pc:picChg chg="add mod">
          <ac:chgData name="david@davidturner.net.au" userId="df1bc09db47aa306" providerId="LiveId" clId="{52CCCEF4-FFEF-440F-B678-DA30EF75D6F2}" dt="2021-07-25T23:30:38.948" v="3997"/>
          <ac:picMkLst>
            <pc:docMk/>
            <pc:sldMk cId="1782277300" sldId="263"/>
            <ac:picMk id="8" creationId="{83EABD00-E70F-43C1-A78E-90BAA66795FD}"/>
          </ac:picMkLst>
        </pc:picChg>
      </pc:sldChg>
      <pc:sldChg chg="del">
        <pc:chgData name="david@davidturner.net.au" userId="df1bc09db47aa306" providerId="LiveId" clId="{52CCCEF4-FFEF-440F-B678-DA30EF75D6F2}" dt="2021-07-25T22:40:03.831" v="1015" actId="47"/>
        <pc:sldMkLst>
          <pc:docMk/>
          <pc:sldMk cId="2680504687" sldId="263"/>
        </pc:sldMkLst>
      </pc:sldChg>
      <pc:sldChg chg="del">
        <pc:chgData name="david@davidturner.net.au" userId="df1bc09db47aa306" providerId="LiveId" clId="{52CCCEF4-FFEF-440F-B678-DA30EF75D6F2}" dt="2021-07-25T22:42:51.960" v="1201" actId="47"/>
        <pc:sldMkLst>
          <pc:docMk/>
          <pc:sldMk cId="2889862083" sldId="263"/>
        </pc:sldMkLst>
      </pc:sldChg>
      <pc:sldChg chg="del">
        <pc:chgData name="david@davidturner.net.au" userId="df1bc09db47aa306" providerId="LiveId" clId="{52CCCEF4-FFEF-440F-B678-DA30EF75D6F2}" dt="2021-07-25T22:42:51.561" v="1200" actId="47"/>
        <pc:sldMkLst>
          <pc:docMk/>
          <pc:sldMk cId="700462622" sldId="264"/>
        </pc:sldMkLst>
      </pc:sldChg>
      <pc:sldChg chg="addSp delSp modSp mod">
        <pc:chgData name="david@davidturner.net.au" userId="df1bc09db47aa306" providerId="LiveId" clId="{52CCCEF4-FFEF-440F-B678-DA30EF75D6F2}" dt="2021-07-25T23:31:30.146" v="4008" actId="14100"/>
        <pc:sldMkLst>
          <pc:docMk/>
          <pc:sldMk cId="3367355047" sldId="264"/>
        </pc:sldMkLst>
        <pc:spChg chg="del">
          <ac:chgData name="david@davidturner.net.au" userId="df1bc09db47aa306" providerId="LiveId" clId="{52CCCEF4-FFEF-440F-B678-DA30EF75D6F2}" dt="2021-07-25T23:24:15.784" v="3755"/>
          <ac:spMkLst>
            <pc:docMk/>
            <pc:sldMk cId="3367355047" sldId="264"/>
            <ac:spMk id="2" creationId="{5EDC5B99-6D09-48C7-AD06-0DBDFB624B71}"/>
          </ac:spMkLst>
        </pc:spChg>
        <pc:spChg chg="del">
          <ac:chgData name="david@davidturner.net.au" userId="df1bc09db47aa306" providerId="LiveId" clId="{52CCCEF4-FFEF-440F-B678-DA30EF75D6F2}" dt="2021-07-25T23:24:15.784" v="3755"/>
          <ac:spMkLst>
            <pc:docMk/>
            <pc:sldMk cId="3367355047" sldId="264"/>
            <ac:spMk id="3" creationId="{497BAB83-3FA2-4C66-ADFE-ED04749AD8E1}"/>
          </ac:spMkLst>
        </pc:spChg>
        <pc:spChg chg="del">
          <ac:chgData name="david@davidturner.net.au" userId="df1bc09db47aa306" providerId="LiveId" clId="{52CCCEF4-FFEF-440F-B678-DA30EF75D6F2}" dt="2021-07-25T23:30:05.396" v="3990" actId="478"/>
          <ac:spMkLst>
            <pc:docMk/>
            <pc:sldMk cId="3367355047" sldId="264"/>
            <ac:spMk id="6" creationId="{A097D599-9302-49C1-AF1E-EA52F175605C}"/>
          </ac:spMkLst>
        </pc:spChg>
        <pc:spChg chg="add mod">
          <ac:chgData name="david@davidturner.net.au" userId="df1bc09db47aa306" providerId="LiveId" clId="{52CCCEF4-FFEF-440F-B678-DA30EF75D6F2}" dt="2021-07-25T23:30:06.476" v="3991"/>
          <ac:spMkLst>
            <pc:docMk/>
            <pc:sldMk cId="3367355047" sldId="264"/>
            <ac:spMk id="7" creationId="{E863CDF7-BD20-4177-AC72-08C495BFE835}"/>
          </ac:spMkLst>
        </pc:spChg>
        <pc:graphicFrameChg chg="modGraphic">
          <ac:chgData name="david@davidturner.net.au" userId="df1bc09db47aa306" providerId="LiveId" clId="{52CCCEF4-FFEF-440F-B678-DA30EF75D6F2}" dt="2021-07-25T23:31:30.146" v="4008" actId="14100"/>
          <ac:graphicFrameMkLst>
            <pc:docMk/>
            <pc:sldMk cId="3367355047" sldId="264"/>
            <ac:graphicFrameMk id="5" creationId="{3B19C113-E53B-4139-85ED-771A856F46EB}"/>
          </ac:graphicFrameMkLst>
        </pc:graphicFrameChg>
        <pc:picChg chg="add mod">
          <ac:chgData name="david@davidturner.net.au" userId="df1bc09db47aa306" providerId="LiveId" clId="{52CCCEF4-FFEF-440F-B678-DA30EF75D6F2}" dt="2021-07-25T23:30:46.967" v="3998"/>
          <ac:picMkLst>
            <pc:docMk/>
            <pc:sldMk cId="3367355047" sldId="264"/>
            <ac:picMk id="8" creationId="{7D4C84BB-2B24-4773-BD1E-3FB6FC9881B0}"/>
          </ac:picMkLst>
        </pc:picChg>
      </pc:sldChg>
      <pc:sldChg chg="del">
        <pc:chgData name="david@davidturner.net.au" userId="df1bc09db47aa306" providerId="LiveId" clId="{52CCCEF4-FFEF-440F-B678-DA30EF75D6F2}" dt="2021-07-25T22:40:03.983" v="1016" actId="47"/>
        <pc:sldMkLst>
          <pc:docMk/>
          <pc:sldMk cId="3587363360" sldId="264"/>
        </pc:sldMkLst>
      </pc:sldChg>
      <pc:sldChg chg="del">
        <pc:chgData name="david@davidturner.net.au" userId="df1bc09db47aa306" providerId="LiveId" clId="{52CCCEF4-FFEF-440F-B678-DA30EF75D6F2}" dt="2021-07-25T22:43:12.851" v="1209" actId="47"/>
        <pc:sldMkLst>
          <pc:docMk/>
          <pc:sldMk cId="4001492809" sldId="264"/>
        </pc:sldMkLst>
      </pc:sldChg>
      <pc:sldChg chg="delSp modSp mod">
        <pc:chgData name="david@davidturner.net.au" userId="df1bc09db47aa306" providerId="LiveId" clId="{52CCCEF4-FFEF-440F-B678-DA30EF75D6F2}" dt="2021-07-26T04:48:24.937" v="4594" actId="1076"/>
        <pc:sldMkLst>
          <pc:docMk/>
          <pc:sldMk cId="1507310795" sldId="265"/>
        </pc:sldMkLst>
        <pc:spChg chg="mod">
          <ac:chgData name="david@davidturner.net.au" userId="df1bc09db47aa306" providerId="LiveId" clId="{52CCCEF4-FFEF-440F-B678-DA30EF75D6F2}" dt="2021-07-26T04:48:24.937" v="4594" actId="1076"/>
          <ac:spMkLst>
            <pc:docMk/>
            <pc:sldMk cId="1507310795" sldId="265"/>
            <ac:spMk id="4" creationId="{D3E3D00B-D975-4CC1-AC82-C992592501A1}"/>
          </ac:spMkLst>
        </pc:spChg>
        <pc:spChg chg="mod">
          <ac:chgData name="david@davidturner.net.au" userId="df1bc09db47aa306" providerId="LiveId" clId="{52CCCEF4-FFEF-440F-B678-DA30EF75D6F2}" dt="2021-07-26T04:48:05.849" v="4593" actId="20577"/>
          <ac:spMkLst>
            <pc:docMk/>
            <pc:sldMk cId="1507310795" sldId="265"/>
            <ac:spMk id="8" creationId="{BF4246BC-7580-4AAA-BFB4-4088F7DA069B}"/>
          </ac:spMkLst>
        </pc:spChg>
        <pc:spChg chg="del">
          <ac:chgData name="david@davidturner.net.au" userId="df1bc09db47aa306" providerId="LiveId" clId="{52CCCEF4-FFEF-440F-B678-DA30EF75D6F2}" dt="2021-07-25T23:42:06.627" v="4222" actId="478"/>
          <ac:spMkLst>
            <pc:docMk/>
            <pc:sldMk cId="1507310795" sldId="265"/>
            <ac:spMk id="13" creationId="{69E9A101-161D-43F3-9382-CCAC465738C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FD90B7-FDD1-4426-B2F0-8FE4F03B4D35}" type="datetimeFigureOut">
              <a:rPr lang="en-NZ" smtClean="0"/>
              <a:t>26/07/2021</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D3148-FEE4-49DC-921A-F5DCE3EDE0C3}" type="slidenum">
              <a:rPr lang="en-NZ" smtClean="0"/>
              <a:t>‹#›</a:t>
            </a:fld>
            <a:endParaRPr lang="en-NZ"/>
          </a:p>
        </p:txBody>
      </p:sp>
    </p:spTree>
    <p:extLst>
      <p:ext uri="{BB962C8B-B14F-4D97-AF65-F5344CB8AC3E}">
        <p14:creationId xmlns:p14="http://schemas.microsoft.com/office/powerpoint/2010/main" val="4734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631E-027C-4082-A0DE-8EC3E89C54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FBFBE1D1-0C73-4266-BA0D-7D86FAED0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6C408D9A-E3E5-425D-9C51-574F5A75C306}"/>
              </a:ext>
            </a:extLst>
          </p:cNvPr>
          <p:cNvSpPr>
            <a:spLocks noGrp="1"/>
          </p:cNvSpPr>
          <p:nvPr>
            <p:ph type="dt" sz="half" idx="10"/>
          </p:nvPr>
        </p:nvSpPr>
        <p:spPr/>
        <p:txBody>
          <a:bodyPr/>
          <a:lstStyle/>
          <a:p>
            <a:fld id="{17CB7CA7-BBE4-40F3-933D-F6F1E16A4163}" type="datetime1">
              <a:rPr lang="en-NZ" smtClean="0"/>
              <a:t>26/07/2021</a:t>
            </a:fld>
            <a:endParaRPr lang="en-NZ" dirty="0"/>
          </a:p>
        </p:txBody>
      </p:sp>
      <p:sp>
        <p:nvSpPr>
          <p:cNvPr id="5" name="Footer Placeholder 4">
            <a:extLst>
              <a:ext uri="{FF2B5EF4-FFF2-40B4-BE49-F238E27FC236}">
                <a16:creationId xmlns:a16="http://schemas.microsoft.com/office/drawing/2014/main" id="{809947DC-6C6A-4839-8AED-DF7F4613591E}"/>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1BAADE64-BFC0-41F3-8AA4-52AC2B85E477}"/>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3889337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57B9-CF65-4A23-AE76-162E2E29C7DA}"/>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3200EFEE-17D6-4F50-A38A-1183E6F46A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3FF9350-317B-438A-94AE-DE4DE0D4A28D}"/>
              </a:ext>
            </a:extLst>
          </p:cNvPr>
          <p:cNvSpPr>
            <a:spLocks noGrp="1"/>
          </p:cNvSpPr>
          <p:nvPr>
            <p:ph type="dt" sz="half" idx="10"/>
          </p:nvPr>
        </p:nvSpPr>
        <p:spPr/>
        <p:txBody>
          <a:bodyPr/>
          <a:lstStyle/>
          <a:p>
            <a:fld id="{4D059F96-626A-418B-B406-742682DB1217}" type="datetime1">
              <a:rPr lang="en-NZ" smtClean="0"/>
              <a:t>26/07/2021</a:t>
            </a:fld>
            <a:endParaRPr lang="en-NZ" dirty="0"/>
          </a:p>
        </p:txBody>
      </p:sp>
      <p:sp>
        <p:nvSpPr>
          <p:cNvPr id="5" name="Footer Placeholder 4">
            <a:extLst>
              <a:ext uri="{FF2B5EF4-FFF2-40B4-BE49-F238E27FC236}">
                <a16:creationId xmlns:a16="http://schemas.microsoft.com/office/drawing/2014/main" id="{3C4727C6-3BBD-472D-B754-D9071786378C}"/>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334A7AA7-318A-46A6-BD83-BB00BE170638}"/>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4047666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E75B8-F632-4378-85A8-1F7A687FC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88BF92EF-12F0-407B-8DA9-902BD9BBCE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5FF7A9-6ED1-4551-B39C-C7749AA26E76}"/>
              </a:ext>
            </a:extLst>
          </p:cNvPr>
          <p:cNvSpPr>
            <a:spLocks noGrp="1"/>
          </p:cNvSpPr>
          <p:nvPr>
            <p:ph type="dt" sz="half" idx="10"/>
          </p:nvPr>
        </p:nvSpPr>
        <p:spPr/>
        <p:txBody>
          <a:bodyPr/>
          <a:lstStyle/>
          <a:p>
            <a:fld id="{D5D93941-C6B4-4600-8555-F5A1BE747CDB}" type="datetime1">
              <a:rPr lang="en-NZ" smtClean="0"/>
              <a:t>26/07/2021</a:t>
            </a:fld>
            <a:endParaRPr lang="en-NZ" dirty="0"/>
          </a:p>
        </p:txBody>
      </p:sp>
      <p:sp>
        <p:nvSpPr>
          <p:cNvPr id="5" name="Footer Placeholder 4">
            <a:extLst>
              <a:ext uri="{FF2B5EF4-FFF2-40B4-BE49-F238E27FC236}">
                <a16:creationId xmlns:a16="http://schemas.microsoft.com/office/drawing/2014/main" id="{D4BE148D-2A5E-4095-AD69-33E8DE871B55}"/>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1614A499-24FB-41F4-9255-242814776851}"/>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374082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95F7C-0642-4EF7-8674-D4BE3B1DBA8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01A29F8-DACF-4E4F-B556-64DD496997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EF307785-614B-43A4-9900-0E0201B336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AA4BFB5F-29FF-41E0-AA24-B4365E2D6F39}"/>
              </a:ext>
            </a:extLst>
          </p:cNvPr>
          <p:cNvSpPr>
            <a:spLocks noGrp="1"/>
          </p:cNvSpPr>
          <p:nvPr>
            <p:ph type="dt" sz="half" idx="10"/>
          </p:nvPr>
        </p:nvSpPr>
        <p:spPr/>
        <p:txBody>
          <a:bodyPr/>
          <a:lstStyle/>
          <a:p>
            <a:fld id="{3F59AFF9-53E8-453A-BB8C-4253E000C368}" type="datetime1">
              <a:rPr lang="en-NZ" smtClean="0"/>
              <a:t>26/07/2021</a:t>
            </a:fld>
            <a:endParaRPr lang="en-NZ" dirty="0"/>
          </a:p>
        </p:txBody>
      </p:sp>
      <p:sp>
        <p:nvSpPr>
          <p:cNvPr id="6" name="Footer Placeholder 5">
            <a:extLst>
              <a:ext uri="{FF2B5EF4-FFF2-40B4-BE49-F238E27FC236}">
                <a16:creationId xmlns:a16="http://schemas.microsoft.com/office/drawing/2014/main" id="{3B721666-43FE-4FB2-8497-54538618673D}"/>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24AF55A2-7C3B-4042-827F-66E80D221A9B}"/>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2544616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45C4-42F2-42D3-A20D-23410F4017BC}"/>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367C6BB-9891-482D-B00D-214A89C26E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90EE34-0293-4F55-B9A3-187ABD97A4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D078C551-3DDF-4B24-A365-6DAE18AB97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05BBE8-DB44-43D6-A89F-7233A161C0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18F711EF-B273-4382-B0BA-C8E07EFBD7FA}"/>
              </a:ext>
            </a:extLst>
          </p:cNvPr>
          <p:cNvSpPr>
            <a:spLocks noGrp="1"/>
          </p:cNvSpPr>
          <p:nvPr>
            <p:ph type="dt" sz="half" idx="10"/>
          </p:nvPr>
        </p:nvSpPr>
        <p:spPr/>
        <p:txBody>
          <a:bodyPr/>
          <a:lstStyle/>
          <a:p>
            <a:fld id="{95C9D1FE-1CCE-444D-99A7-14536C711257}" type="datetime1">
              <a:rPr lang="en-NZ" smtClean="0"/>
              <a:t>26/07/2021</a:t>
            </a:fld>
            <a:endParaRPr lang="en-NZ" dirty="0"/>
          </a:p>
        </p:txBody>
      </p:sp>
      <p:sp>
        <p:nvSpPr>
          <p:cNvPr id="8" name="Footer Placeholder 7">
            <a:extLst>
              <a:ext uri="{FF2B5EF4-FFF2-40B4-BE49-F238E27FC236}">
                <a16:creationId xmlns:a16="http://schemas.microsoft.com/office/drawing/2014/main" id="{3DDAF582-04CC-4093-AA36-185CE17FD683}"/>
              </a:ext>
            </a:extLst>
          </p:cNvPr>
          <p:cNvSpPr>
            <a:spLocks noGrp="1"/>
          </p:cNvSpPr>
          <p:nvPr>
            <p:ph type="ftr" sz="quarter" idx="11"/>
          </p:nvPr>
        </p:nvSpPr>
        <p:spPr/>
        <p:txBody>
          <a:bodyPr/>
          <a:lstStyle/>
          <a:p>
            <a:endParaRPr lang="en-NZ" dirty="0"/>
          </a:p>
        </p:txBody>
      </p:sp>
      <p:sp>
        <p:nvSpPr>
          <p:cNvPr id="9" name="Slide Number Placeholder 8">
            <a:extLst>
              <a:ext uri="{FF2B5EF4-FFF2-40B4-BE49-F238E27FC236}">
                <a16:creationId xmlns:a16="http://schemas.microsoft.com/office/drawing/2014/main" id="{23133E66-13BF-481A-ACFF-5847A1E408FC}"/>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1964078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9613-EB5B-4A3A-A270-4EA30D79D5B2}"/>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96513402-E88D-4F10-AADD-8555B1FB92F6}"/>
              </a:ext>
            </a:extLst>
          </p:cNvPr>
          <p:cNvSpPr>
            <a:spLocks noGrp="1"/>
          </p:cNvSpPr>
          <p:nvPr>
            <p:ph type="dt" sz="half" idx="10"/>
          </p:nvPr>
        </p:nvSpPr>
        <p:spPr/>
        <p:txBody>
          <a:bodyPr/>
          <a:lstStyle/>
          <a:p>
            <a:fld id="{08E1379D-B760-4A36-8301-25B10BA681AE}" type="datetime1">
              <a:rPr lang="en-NZ" smtClean="0"/>
              <a:t>26/07/2021</a:t>
            </a:fld>
            <a:endParaRPr lang="en-NZ" dirty="0"/>
          </a:p>
        </p:txBody>
      </p:sp>
      <p:sp>
        <p:nvSpPr>
          <p:cNvPr id="4" name="Footer Placeholder 3">
            <a:extLst>
              <a:ext uri="{FF2B5EF4-FFF2-40B4-BE49-F238E27FC236}">
                <a16:creationId xmlns:a16="http://schemas.microsoft.com/office/drawing/2014/main" id="{6C0BA761-1F69-483F-84A4-324369D15F44}"/>
              </a:ext>
            </a:extLst>
          </p:cNvPr>
          <p:cNvSpPr>
            <a:spLocks noGrp="1"/>
          </p:cNvSpPr>
          <p:nvPr>
            <p:ph type="ftr" sz="quarter" idx="11"/>
          </p:nvPr>
        </p:nvSpPr>
        <p:spPr/>
        <p:txBody>
          <a:bodyPr/>
          <a:lstStyle/>
          <a:p>
            <a:endParaRPr lang="en-NZ" dirty="0"/>
          </a:p>
        </p:txBody>
      </p:sp>
      <p:sp>
        <p:nvSpPr>
          <p:cNvPr id="5" name="Slide Number Placeholder 4">
            <a:extLst>
              <a:ext uri="{FF2B5EF4-FFF2-40B4-BE49-F238E27FC236}">
                <a16:creationId xmlns:a16="http://schemas.microsoft.com/office/drawing/2014/main" id="{35994930-1C90-42EE-8600-93031B77ECC0}"/>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1815203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F50138-4872-4F15-B650-95AEDDB53A5D}"/>
              </a:ext>
            </a:extLst>
          </p:cNvPr>
          <p:cNvSpPr>
            <a:spLocks noGrp="1"/>
          </p:cNvSpPr>
          <p:nvPr>
            <p:ph type="dt" sz="half" idx="10"/>
          </p:nvPr>
        </p:nvSpPr>
        <p:spPr/>
        <p:txBody>
          <a:bodyPr/>
          <a:lstStyle/>
          <a:p>
            <a:fld id="{0518EE45-EDD1-49F5-9A7D-E7D4DB8DDD4D}" type="datetime1">
              <a:rPr lang="en-NZ" smtClean="0"/>
              <a:t>26/07/2021</a:t>
            </a:fld>
            <a:endParaRPr lang="en-NZ" dirty="0"/>
          </a:p>
        </p:txBody>
      </p:sp>
      <p:sp>
        <p:nvSpPr>
          <p:cNvPr id="3" name="Footer Placeholder 2">
            <a:extLst>
              <a:ext uri="{FF2B5EF4-FFF2-40B4-BE49-F238E27FC236}">
                <a16:creationId xmlns:a16="http://schemas.microsoft.com/office/drawing/2014/main" id="{452F0C65-79F2-45A5-9B42-FCCBA7A9555D}"/>
              </a:ext>
            </a:extLst>
          </p:cNvPr>
          <p:cNvSpPr>
            <a:spLocks noGrp="1"/>
          </p:cNvSpPr>
          <p:nvPr>
            <p:ph type="ftr" sz="quarter" idx="11"/>
          </p:nvPr>
        </p:nvSpPr>
        <p:spPr/>
        <p:txBody>
          <a:bodyPr/>
          <a:lstStyle/>
          <a:p>
            <a:endParaRPr lang="en-NZ" dirty="0"/>
          </a:p>
        </p:txBody>
      </p:sp>
      <p:sp>
        <p:nvSpPr>
          <p:cNvPr id="4" name="Slide Number Placeholder 3">
            <a:extLst>
              <a:ext uri="{FF2B5EF4-FFF2-40B4-BE49-F238E27FC236}">
                <a16:creationId xmlns:a16="http://schemas.microsoft.com/office/drawing/2014/main" id="{DA88B211-AF87-4C9A-8B70-EE6470682F96}"/>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319674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89E38-9211-44E8-A2D6-74251AEAD7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A014CF8D-A424-4961-A641-1D98AFAF04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6D0317FA-7264-4A9A-99BD-50EC388F8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2D5E36-8E4A-4B3E-931D-DA6987BBF0E2}"/>
              </a:ext>
            </a:extLst>
          </p:cNvPr>
          <p:cNvSpPr>
            <a:spLocks noGrp="1"/>
          </p:cNvSpPr>
          <p:nvPr>
            <p:ph type="dt" sz="half" idx="10"/>
          </p:nvPr>
        </p:nvSpPr>
        <p:spPr/>
        <p:txBody>
          <a:bodyPr/>
          <a:lstStyle/>
          <a:p>
            <a:fld id="{0867B558-21ED-4951-A728-F30821EAA32E}" type="datetime1">
              <a:rPr lang="en-NZ" smtClean="0"/>
              <a:t>26/07/2021</a:t>
            </a:fld>
            <a:endParaRPr lang="en-NZ" dirty="0"/>
          </a:p>
        </p:txBody>
      </p:sp>
      <p:sp>
        <p:nvSpPr>
          <p:cNvPr id="6" name="Footer Placeholder 5">
            <a:extLst>
              <a:ext uri="{FF2B5EF4-FFF2-40B4-BE49-F238E27FC236}">
                <a16:creationId xmlns:a16="http://schemas.microsoft.com/office/drawing/2014/main" id="{48AF2481-AD79-40BD-9F71-E5B7EF167C47}"/>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357186DA-09C0-4600-9458-6DB896E6966D}"/>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2221079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5CE16-A391-42A3-AFC8-626A405E2D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D846BAFB-5657-4E16-AB9F-F903E7F0AA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id="{74650630-71B6-4234-9CDC-741DE893B7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BC5D4F-2839-4470-AA66-211D2DEAEA4C}"/>
              </a:ext>
            </a:extLst>
          </p:cNvPr>
          <p:cNvSpPr>
            <a:spLocks noGrp="1"/>
          </p:cNvSpPr>
          <p:nvPr>
            <p:ph type="dt" sz="half" idx="10"/>
          </p:nvPr>
        </p:nvSpPr>
        <p:spPr/>
        <p:txBody>
          <a:bodyPr/>
          <a:lstStyle/>
          <a:p>
            <a:fld id="{645502EF-65A0-4E05-9758-A9F5005BFFF5}" type="datetime1">
              <a:rPr lang="en-NZ" smtClean="0"/>
              <a:t>26/07/2021</a:t>
            </a:fld>
            <a:endParaRPr lang="en-NZ" dirty="0"/>
          </a:p>
        </p:txBody>
      </p:sp>
      <p:sp>
        <p:nvSpPr>
          <p:cNvPr id="6" name="Footer Placeholder 5">
            <a:extLst>
              <a:ext uri="{FF2B5EF4-FFF2-40B4-BE49-F238E27FC236}">
                <a16:creationId xmlns:a16="http://schemas.microsoft.com/office/drawing/2014/main" id="{ABCCFB5E-3906-42A5-B739-862F515E6945}"/>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D473FCBB-8F74-4133-AC43-9DA298D54E9B}"/>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549389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6647-CF48-4161-9738-01C5FC20C56A}"/>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0F228F80-544E-472E-9A70-55F68ADD03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973D1A63-D00F-4A9C-B506-AF7BAF8A7708}"/>
              </a:ext>
            </a:extLst>
          </p:cNvPr>
          <p:cNvSpPr>
            <a:spLocks noGrp="1"/>
          </p:cNvSpPr>
          <p:nvPr>
            <p:ph type="dt" sz="half" idx="10"/>
          </p:nvPr>
        </p:nvSpPr>
        <p:spPr/>
        <p:txBody>
          <a:bodyPr/>
          <a:lstStyle/>
          <a:p>
            <a:fld id="{FCD27565-71BD-4F89-9251-98A4D487DA72}" type="datetime1">
              <a:rPr lang="en-NZ" smtClean="0"/>
              <a:t>26/07/2021</a:t>
            </a:fld>
            <a:endParaRPr lang="en-NZ" dirty="0"/>
          </a:p>
        </p:txBody>
      </p:sp>
      <p:sp>
        <p:nvSpPr>
          <p:cNvPr id="5" name="Footer Placeholder 4">
            <a:extLst>
              <a:ext uri="{FF2B5EF4-FFF2-40B4-BE49-F238E27FC236}">
                <a16:creationId xmlns:a16="http://schemas.microsoft.com/office/drawing/2014/main" id="{F0CC1B26-23AB-45D9-A5E4-09789ECCDB36}"/>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EABB2265-6345-4413-9786-5F7FF5B98269}"/>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2463427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0D8833-5A8D-409B-865F-899283CC689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932F5797-B955-4C45-866E-D6CCC3638E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4F91072-9435-451C-8D7F-1CE634E3A075}"/>
              </a:ext>
            </a:extLst>
          </p:cNvPr>
          <p:cNvSpPr>
            <a:spLocks noGrp="1"/>
          </p:cNvSpPr>
          <p:nvPr>
            <p:ph type="dt" sz="half" idx="10"/>
          </p:nvPr>
        </p:nvSpPr>
        <p:spPr/>
        <p:txBody>
          <a:bodyPr/>
          <a:lstStyle/>
          <a:p>
            <a:fld id="{04F42864-78AD-4564-954B-6ECD1350F960}" type="datetime1">
              <a:rPr lang="en-NZ" smtClean="0"/>
              <a:t>26/07/2021</a:t>
            </a:fld>
            <a:endParaRPr lang="en-NZ" dirty="0"/>
          </a:p>
        </p:txBody>
      </p:sp>
      <p:sp>
        <p:nvSpPr>
          <p:cNvPr id="5" name="Footer Placeholder 4">
            <a:extLst>
              <a:ext uri="{FF2B5EF4-FFF2-40B4-BE49-F238E27FC236}">
                <a16:creationId xmlns:a16="http://schemas.microsoft.com/office/drawing/2014/main" id="{E820C151-006C-4C9C-94D2-CD136BB02B68}"/>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5CAB1108-B19A-4269-BBF3-B81999511E79}"/>
              </a:ext>
            </a:extLst>
          </p:cNvPr>
          <p:cNvSpPr>
            <a:spLocks noGrp="1"/>
          </p:cNvSpPr>
          <p:nvPr>
            <p:ph type="sldNum" sz="quarter" idx="12"/>
          </p:nvPr>
        </p:nvSpPr>
        <p:spPr/>
        <p:txBody>
          <a:bodyPr/>
          <a:lstStyle/>
          <a:p>
            <a:fld id="{08AB6025-3890-4DED-8AE7-CFFB8117713C}" type="slidenum">
              <a:rPr lang="en-NZ" smtClean="0"/>
              <a:t>‹#›</a:t>
            </a:fld>
            <a:endParaRPr lang="en-NZ" dirty="0"/>
          </a:p>
        </p:txBody>
      </p:sp>
    </p:spTree>
    <p:extLst>
      <p:ext uri="{BB962C8B-B14F-4D97-AF65-F5344CB8AC3E}">
        <p14:creationId xmlns:p14="http://schemas.microsoft.com/office/powerpoint/2010/main" val="42466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B83F83-3AFC-4967-9303-EA41963A9D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1BB014D3-BD8A-487E-8CFB-3E2EAE53AA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C052845-C22F-4BCA-8A92-81C8975A1C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2DD9AD-5041-4034-B6AD-B693CC4BDA5A}" type="datetime1">
              <a:rPr lang="en-NZ" smtClean="0"/>
              <a:t>26/07/2021</a:t>
            </a:fld>
            <a:endParaRPr lang="en-NZ" dirty="0"/>
          </a:p>
        </p:txBody>
      </p:sp>
      <p:sp>
        <p:nvSpPr>
          <p:cNvPr id="5" name="Footer Placeholder 4">
            <a:extLst>
              <a:ext uri="{FF2B5EF4-FFF2-40B4-BE49-F238E27FC236}">
                <a16:creationId xmlns:a16="http://schemas.microsoft.com/office/drawing/2014/main" id="{624934F1-9129-4AAF-8AB4-0BF2339934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dirty="0"/>
          </a:p>
        </p:txBody>
      </p:sp>
      <p:sp>
        <p:nvSpPr>
          <p:cNvPr id="6" name="Slide Number Placeholder 5">
            <a:extLst>
              <a:ext uri="{FF2B5EF4-FFF2-40B4-BE49-F238E27FC236}">
                <a16:creationId xmlns:a16="http://schemas.microsoft.com/office/drawing/2014/main" id="{2A9FEC60-B1DB-4DB6-86E3-003838000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AB6025-3890-4DED-8AE7-CFFB8117713C}" type="slidenum">
              <a:rPr lang="en-NZ" smtClean="0"/>
              <a:t>‹#›</a:t>
            </a:fld>
            <a:endParaRPr lang="en-NZ" dirty="0"/>
          </a:p>
        </p:txBody>
      </p:sp>
    </p:spTree>
    <p:extLst>
      <p:ext uri="{BB962C8B-B14F-4D97-AF65-F5344CB8AC3E}">
        <p14:creationId xmlns:p14="http://schemas.microsoft.com/office/powerpoint/2010/main" val="1138397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hyperlink" Target="about:blank"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hyperlink" Target="about:blank"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E3D00B-D975-4CC1-AC82-C992592501A1}"/>
              </a:ext>
            </a:extLst>
          </p:cNvPr>
          <p:cNvSpPr/>
          <p:nvPr/>
        </p:nvSpPr>
        <p:spPr>
          <a:xfrm>
            <a:off x="154370" y="44710"/>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a:solidFill>
                  <a:schemeClr val="tx1"/>
                </a:solidFill>
              </a:rPr>
              <a:t>Breaking the Risk Framework</a:t>
            </a:r>
            <a:endParaRPr lang="en-NZ" dirty="0">
              <a:solidFill>
                <a:schemeClr val="tx1"/>
              </a:solidFill>
            </a:endParaRPr>
          </a:p>
        </p:txBody>
      </p:sp>
      <p:sp>
        <p:nvSpPr>
          <p:cNvPr id="8" name="TextBox 7">
            <a:extLst>
              <a:ext uri="{FF2B5EF4-FFF2-40B4-BE49-F238E27FC236}">
                <a16:creationId xmlns:a16="http://schemas.microsoft.com/office/drawing/2014/main" id="{BF4246BC-7580-4AAA-BFB4-4088F7DA069B}"/>
              </a:ext>
            </a:extLst>
          </p:cNvPr>
          <p:cNvSpPr txBox="1"/>
          <p:nvPr/>
        </p:nvSpPr>
        <p:spPr>
          <a:xfrm>
            <a:off x="625019" y="828288"/>
            <a:ext cx="5059776" cy="5816977"/>
          </a:xfrm>
          <a:prstGeom prst="rect">
            <a:avLst/>
          </a:prstGeom>
          <a:noFill/>
        </p:spPr>
        <p:txBody>
          <a:bodyPr wrap="square" rtlCol="0">
            <a:spAutoFit/>
          </a:bodyPr>
          <a:lstStyle/>
          <a:p>
            <a:r>
              <a:rPr lang="en-US" sz="1600" dirty="0"/>
              <a:t>‘Breaking the Risk Framework 22.07.2021</a:t>
            </a:r>
          </a:p>
          <a:p>
            <a:endParaRPr lang="en-US" sz="1600" dirty="0"/>
          </a:p>
          <a:p>
            <a:r>
              <a:rPr lang="en-US" sz="1600" dirty="0"/>
              <a:t>Introduction:</a:t>
            </a:r>
          </a:p>
          <a:p>
            <a:r>
              <a:rPr lang="en-US" sz="1200" dirty="0"/>
              <a:t>Thank you everyone for attending the morning session last week where we discussed Risk Frameworks. </a:t>
            </a:r>
          </a:p>
          <a:p>
            <a:r>
              <a:rPr lang="en-US" sz="1200" dirty="0"/>
              <a:t>We discussed how these frameworks could be improved and adjusted by considering our future needs and demands.</a:t>
            </a:r>
          </a:p>
          <a:p>
            <a:endParaRPr lang="en-US" sz="1200" dirty="0"/>
          </a:p>
          <a:p>
            <a:r>
              <a:rPr lang="en-US" sz="1200" dirty="0"/>
              <a:t>Please see the following slides which capture the thoughts and notes taken during the session.</a:t>
            </a:r>
          </a:p>
          <a:p>
            <a:endParaRPr lang="en-US" sz="1200" dirty="0"/>
          </a:p>
          <a:p>
            <a:r>
              <a:rPr lang="en-US" sz="1200" dirty="0"/>
              <a:t>Please let me know about other topics which you would like us to concentrate on for example: data and information management, risk leadership, risk governance and project risk sessions. </a:t>
            </a:r>
          </a:p>
          <a:p>
            <a:endParaRPr lang="en-US" sz="1200" dirty="0"/>
          </a:p>
          <a:p>
            <a:r>
              <a:rPr lang="en-US" sz="1200" dirty="0"/>
              <a:t>Really nothing is off limits and the more thought leadership we have around the various aspects of risk management the better off we can all be as we move towards 2022.</a:t>
            </a:r>
          </a:p>
          <a:p>
            <a:endParaRPr lang="en-US" sz="1200" dirty="0"/>
          </a:p>
          <a:p>
            <a:endParaRPr lang="en-US" sz="1200" dirty="0"/>
          </a:p>
          <a:p>
            <a:endParaRPr lang="en-US" sz="1200" dirty="0"/>
          </a:p>
          <a:p>
            <a:r>
              <a:rPr lang="en-US" sz="1200" dirty="0"/>
              <a:t>Thank you,</a:t>
            </a:r>
          </a:p>
          <a:p>
            <a:r>
              <a:rPr lang="en-US" sz="1200" dirty="0"/>
              <a:t>David Turner</a:t>
            </a:r>
          </a:p>
          <a:p>
            <a:r>
              <a:rPr lang="en-US" sz="1200" dirty="0"/>
              <a:t>Managing Director </a:t>
            </a:r>
          </a:p>
          <a:p>
            <a:r>
              <a:rPr lang="en-US" sz="1200" dirty="0" err="1"/>
              <a:t>RiskNZ</a:t>
            </a:r>
            <a:endParaRPr lang="en-US" sz="1200" dirty="0"/>
          </a:p>
          <a:p>
            <a:endParaRPr lang="en-US" sz="1200" dirty="0"/>
          </a:p>
          <a:p>
            <a:r>
              <a:rPr lang="en-US" sz="1200" dirty="0">
                <a:hlinkClick r:id="rId2"/>
              </a:rPr>
              <a:t>david@risknz.org.nz</a:t>
            </a:r>
            <a:endParaRPr lang="en-US" sz="1200" dirty="0"/>
          </a:p>
          <a:p>
            <a:r>
              <a:rPr lang="en-US" sz="1200" dirty="0"/>
              <a:t>021 123 9553</a:t>
            </a:r>
          </a:p>
          <a:p>
            <a:endParaRPr lang="en-US" sz="1200" dirty="0"/>
          </a:p>
          <a:p>
            <a:r>
              <a:rPr lang="en-NZ" sz="1200" dirty="0">
                <a:hlinkClick r:id="rId3"/>
              </a:rPr>
              <a:t>Risk Management NZ | </a:t>
            </a:r>
            <a:r>
              <a:rPr lang="en-NZ" sz="1200" dirty="0" err="1">
                <a:hlinkClick r:id="rId3"/>
              </a:rPr>
              <a:t>RiskNZ</a:t>
            </a:r>
            <a:endParaRPr lang="en-US" sz="1200" dirty="0"/>
          </a:p>
        </p:txBody>
      </p:sp>
      <p:sp>
        <p:nvSpPr>
          <p:cNvPr id="16" name="TextBox 15">
            <a:extLst>
              <a:ext uri="{FF2B5EF4-FFF2-40B4-BE49-F238E27FC236}">
                <a16:creationId xmlns:a16="http://schemas.microsoft.com/office/drawing/2014/main" id="{BA03DA38-4E20-4844-8761-B519B5551FA1}"/>
              </a:ext>
            </a:extLst>
          </p:cNvPr>
          <p:cNvSpPr txBox="1"/>
          <p:nvPr/>
        </p:nvSpPr>
        <p:spPr>
          <a:xfrm>
            <a:off x="2339801" y="5267426"/>
            <a:ext cx="219932" cy="276999"/>
          </a:xfrm>
          <a:prstGeom prst="rect">
            <a:avLst/>
          </a:prstGeom>
          <a:noFill/>
        </p:spPr>
        <p:txBody>
          <a:bodyPr wrap="none" rtlCol="0">
            <a:spAutoFit/>
          </a:bodyPr>
          <a:lstStyle/>
          <a:p>
            <a:r>
              <a:rPr lang="en-US" sz="1200"/>
              <a:t> </a:t>
            </a:r>
            <a:endParaRPr lang="en-NZ" sz="1200" dirty="0"/>
          </a:p>
        </p:txBody>
      </p:sp>
      <p:sp>
        <p:nvSpPr>
          <p:cNvPr id="5" name="Slide Number Placeholder 4">
            <a:extLst>
              <a:ext uri="{FF2B5EF4-FFF2-40B4-BE49-F238E27FC236}">
                <a16:creationId xmlns:a16="http://schemas.microsoft.com/office/drawing/2014/main" id="{DD784CF3-5D2A-494B-8938-4295A2082C66}"/>
              </a:ext>
            </a:extLst>
          </p:cNvPr>
          <p:cNvSpPr>
            <a:spLocks noGrp="1"/>
          </p:cNvSpPr>
          <p:nvPr>
            <p:ph type="sldNum" sz="quarter" idx="12"/>
          </p:nvPr>
        </p:nvSpPr>
        <p:spPr/>
        <p:txBody>
          <a:bodyPr/>
          <a:lstStyle/>
          <a:p>
            <a:fld id="{08AB6025-3890-4DED-8AE7-CFFB8117713C}" type="slidenum">
              <a:rPr lang="en-NZ" smtClean="0"/>
              <a:t>1</a:t>
            </a:fld>
            <a:endParaRPr lang="en-NZ" dirty="0"/>
          </a:p>
        </p:txBody>
      </p:sp>
      <p:pic>
        <p:nvPicPr>
          <p:cNvPr id="3" name="Picture 2">
            <a:extLst>
              <a:ext uri="{FF2B5EF4-FFF2-40B4-BE49-F238E27FC236}">
                <a16:creationId xmlns:a16="http://schemas.microsoft.com/office/drawing/2014/main" id="{258FDDC9-6310-49CA-9C01-F7322F6C7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
        <p:nvSpPr>
          <p:cNvPr id="13" name="TextBox 12">
            <a:extLst>
              <a:ext uri="{FF2B5EF4-FFF2-40B4-BE49-F238E27FC236}">
                <a16:creationId xmlns:a16="http://schemas.microsoft.com/office/drawing/2014/main" id="{69E9A101-161D-43F3-9382-CCAC465738CC}"/>
              </a:ext>
            </a:extLst>
          </p:cNvPr>
          <p:cNvSpPr txBox="1"/>
          <p:nvPr/>
        </p:nvSpPr>
        <p:spPr>
          <a:xfrm>
            <a:off x="6782539" y="947710"/>
            <a:ext cx="5255086" cy="5693866"/>
          </a:xfrm>
          <a:prstGeom prst="rect">
            <a:avLst/>
          </a:prstGeom>
          <a:solidFill>
            <a:schemeClr val="accent4">
              <a:lumMod val="20000"/>
              <a:lumOff val="80000"/>
            </a:schemeClr>
          </a:solidFill>
        </p:spPr>
        <p:txBody>
          <a:bodyPr wrap="square">
            <a:spAutoFit/>
          </a:bodyPr>
          <a:lstStyle/>
          <a:p>
            <a:r>
              <a:rPr lang="en-US" sz="1400" i="1" dirty="0"/>
              <a:t>Make the most of your </a:t>
            </a:r>
            <a:r>
              <a:rPr lang="en-US" sz="1400" i="1" dirty="0" err="1"/>
              <a:t>RiskNZ</a:t>
            </a:r>
            <a:r>
              <a:rPr lang="en-US" sz="1400" i="1" dirty="0"/>
              <a:t> membership: </a:t>
            </a:r>
          </a:p>
          <a:p>
            <a:r>
              <a:rPr lang="en-US" sz="1400" i="1" dirty="0"/>
              <a:t>Have you seen everything we have to offer?</a:t>
            </a:r>
          </a:p>
          <a:p>
            <a:endParaRPr lang="en-US" sz="1200" dirty="0"/>
          </a:p>
          <a:p>
            <a:pPr marL="171450" indent="-171450">
              <a:buFont typeface="Arial" panose="020B0604020202020204" pitchFamily="34" charset="0"/>
              <a:buChar char="•"/>
            </a:pPr>
            <a:r>
              <a:rPr lang="en-US" sz="1200" dirty="0"/>
              <a:t>Access to exclusive risk resources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Tools and templates and our Members Forum</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Develop your risk skills through our 'Upskill’</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Professional development </a:t>
            </a:r>
            <a:r>
              <a:rPr lang="en-US" sz="1200" dirty="0" err="1"/>
              <a:t>programme</a:t>
            </a: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Discounted access to regular lunchtime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 Seminars (in person or webinar)</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Networking sessions and workshops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Join our peer support </a:t>
            </a:r>
            <a:r>
              <a:rPr lang="en-US" sz="1200" dirty="0" err="1"/>
              <a:t>programme</a:t>
            </a: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Connect with other risk practitioners at our annual </a:t>
            </a:r>
            <a:r>
              <a:rPr lang="en-US" sz="1200" dirty="0" err="1"/>
              <a:t>RiskNZ</a:t>
            </a:r>
            <a:r>
              <a:rPr lang="en-US" sz="1200" dirty="0"/>
              <a:t> conference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Celebrate the success of your teams with our </a:t>
            </a:r>
            <a:r>
              <a:rPr lang="en-US" sz="1200" dirty="0" err="1"/>
              <a:t>RiskNZ</a:t>
            </a:r>
            <a:r>
              <a:rPr lang="en-US" sz="1200" dirty="0"/>
              <a:t> Awards of Excellence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Connect with local risk practitioners through our </a:t>
            </a:r>
            <a:r>
              <a:rPr lang="en-US" sz="1200" dirty="0" err="1"/>
              <a:t>RiskNZ</a:t>
            </a:r>
            <a:r>
              <a:rPr lang="en-US" sz="1200" dirty="0"/>
              <a:t> Regions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Find other risk practitioners through our Members directory</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Stay up to date with our weekly </a:t>
            </a:r>
            <a:r>
              <a:rPr lang="en-US" sz="1200" dirty="0" err="1"/>
              <a:t>RiskNZ</a:t>
            </a:r>
            <a:r>
              <a:rPr lang="en-US" sz="1200" dirty="0"/>
              <a:t> Update email and our popular publication </a:t>
            </a:r>
            <a:r>
              <a:rPr lang="en-US" sz="1200" dirty="0" err="1"/>
              <a:t>RiskPost</a:t>
            </a:r>
            <a:r>
              <a:rPr lang="en-US" sz="1200" dirty="0"/>
              <a:t>. Access to our </a:t>
            </a:r>
            <a:r>
              <a:rPr lang="en-US" sz="1200" dirty="0" err="1"/>
              <a:t>RiskNZ</a:t>
            </a:r>
            <a:r>
              <a:rPr lang="en-US" sz="1200" dirty="0"/>
              <a:t> Speakers Team for your events and conferences</a:t>
            </a:r>
            <a:endParaRPr lang="en-NZ" sz="1200" dirty="0"/>
          </a:p>
        </p:txBody>
      </p:sp>
    </p:spTree>
    <p:extLst>
      <p:ext uri="{BB962C8B-B14F-4D97-AF65-F5344CB8AC3E}">
        <p14:creationId xmlns:p14="http://schemas.microsoft.com/office/powerpoint/2010/main" val="2882951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3B19C113-E53B-4139-85ED-771A856F46EB}"/>
              </a:ext>
            </a:extLst>
          </p:cNvPr>
          <p:cNvGraphicFramePr>
            <a:graphicFrameLocks noGrp="1"/>
          </p:cNvGraphicFramePr>
          <p:nvPr>
            <p:extLst>
              <p:ext uri="{D42A27DB-BD31-4B8C-83A1-F6EECF244321}">
                <p14:modId xmlns:p14="http://schemas.microsoft.com/office/powerpoint/2010/main" val="841295710"/>
              </p:ext>
            </p:extLst>
          </p:nvPr>
        </p:nvGraphicFramePr>
        <p:xfrm>
          <a:off x="154371" y="648710"/>
          <a:ext cx="11812728" cy="5562600"/>
        </p:xfrm>
        <a:graphic>
          <a:graphicData uri="http://schemas.openxmlformats.org/drawingml/2006/table">
            <a:tbl>
              <a:tblPr firstRow="1" bandRow="1">
                <a:tableStyleId>{5C22544A-7EE6-4342-B048-85BDC9FD1C3A}</a:tableStyleId>
              </a:tblPr>
              <a:tblGrid>
                <a:gridCol w="5906364">
                  <a:extLst>
                    <a:ext uri="{9D8B030D-6E8A-4147-A177-3AD203B41FA5}">
                      <a16:colId xmlns:a16="http://schemas.microsoft.com/office/drawing/2014/main" val="3454704842"/>
                    </a:ext>
                  </a:extLst>
                </a:gridCol>
                <a:gridCol w="5906364">
                  <a:extLst>
                    <a:ext uri="{9D8B030D-6E8A-4147-A177-3AD203B41FA5}">
                      <a16:colId xmlns:a16="http://schemas.microsoft.com/office/drawing/2014/main" val="3476646403"/>
                    </a:ext>
                  </a:extLst>
                </a:gridCol>
              </a:tblGrid>
              <a:tr h="28725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Leading notes which we used for the discussion</a:t>
                      </a:r>
                      <a:endParaRPr lang="en-NZ" sz="1400" b="1" dirty="0">
                        <a:solidFill>
                          <a:schemeClr val="tx1"/>
                        </a:solidFill>
                      </a:endParaRPr>
                    </a:p>
                  </a:txBody>
                  <a:tcPr>
                    <a:solidFill>
                      <a:schemeClr val="bg1">
                        <a:lumMod val="85000"/>
                      </a:schemeClr>
                    </a:solidFill>
                  </a:tcPr>
                </a:tc>
                <a:tc hMerge="1">
                  <a:txBody>
                    <a:bodyPr/>
                    <a:lstStyle/>
                    <a:p>
                      <a:endParaRPr lang="en-NZ"/>
                    </a:p>
                  </a:txBody>
                  <a:tcPr/>
                </a:tc>
                <a:extLst>
                  <a:ext uri="{0D108BD9-81ED-4DB2-BD59-A6C34878D82A}">
                    <a16:rowId xmlns:a16="http://schemas.microsoft.com/office/drawing/2014/main" val="3904722607"/>
                  </a:ext>
                </a:extLst>
              </a:tr>
              <a:tr h="430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Example: Typical risk management framework</a:t>
                      </a:r>
                      <a:endParaRPr lang="en-NZ" sz="1200" b="0" dirty="0"/>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Some thoughts before and after on risk frameworks</a:t>
                      </a:r>
                      <a:endParaRPr lang="en-NZ" sz="1200" b="0" dirty="0"/>
                    </a:p>
                  </a:txBody>
                  <a:tcPr>
                    <a:solidFill>
                      <a:schemeClr val="bg1">
                        <a:lumMod val="95000"/>
                      </a:schemeClr>
                    </a:solidFill>
                  </a:tcPr>
                </a:tc>
                <a:extLst>
                  <a:ext uri="{0D108BD9-81ED-4DB2-BD59-A6C34878D82A}">
                    <a16:rowId xmlns:a16="http://schemas.microsoft.com/office/drawing/2014/main" val="1760213416"/>
                  </a:ext>
                </a:extLst>
              </a:tr>
              <a:tr h="46966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sng" dirty="0"/>
                        <a:t>Framework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dirty="0"/>
                        <a:t>(brief example only of what a typical framework could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Overview</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Background</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Purpose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Risk Management System</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Principles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Risk Process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Context</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Analysis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Treatment</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Communication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Governance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Roles and responsibilities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Risk Assessment Criteria</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dirty="0"/>
                        <a:t>Risk assessments – likelihood, consequence, project risks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Reporting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Appendix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txBody>
                  <a:tcPr>
                    <a:solidFill>
                      <a:schemeClr val="bg1">
                        <a:lumMod val="95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Small changes / conversations which need to be had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Does it make sense?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How do we integrate a framework? – and ‘on board’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Reporting and culture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Clear communications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Purpose – 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Information, risk, and data within the framework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Feedback from the top down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Information flows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Assurance within frameworks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dirty="0"/>
                    </a:p>
                  </a:txBody>
                  <a:tcPr>
                    <a:solidFill>
                      <a:schemeClr val="bg1">
                        <a:lumMod val="95000"/>
                      </a:schemeClr>
                    </a:solidFill>
                  </a:tcPr>
                </a:tc>
                <a:extLst>
                  <a:ext uri="{0D108BD9-81ED-4DB2-BD59-A6C34878D82A}">
                    <a16:rowId xmlns:a16="http://schemas.microsoft.com/office/drawing/2014/main" val="3185917664"/>
                  </a:ext>
                </a:extLst>
              </a:tr>
            </a:tbl>
          </a:graphicData>
        </a:graphic>
      </p:graphicFrame>
      <p:sp>
        <p:nvSpPr>
          <p:cNvPr id="7" name="Slide Number Placeholder 6">
            <a:extLst>
              <a:ext uri="{FF2B5EF4-FFF2-40B4-BE49-F238E27FC236}">
                <a16:creationId xmlns:a16="http://schemas.microsoft.com/office/drawing/2014/main" id="{FAC115C1-97B7-450F-A866-FB9819DE24CC}"/>
              </a:ext>
            </a:extLst>
          </p:cNvPr>
          <p:cNvSpPr>
            <a:spLocks noGrp="1"/>
          </p:cNvSpPr>
          <p:nvPr>
            <p:ph type="sldNum" sz="quarter" idx="12"/>
          </p:nvPr>
        </p:nvSpPr>
        <p:spPr/>
        <p:txBody>
          <a:bodyPr/>
          <a:lstStyle/>
          <a:p>
            <a:fld id="{08AB6025-3890-4DED-8AE7-CFFB8117713C}" type="slidenum">
              <a:rPr lang="en-NZ" smtClean="0"/>
              <a:t>2</a:t>
            </a:fld>
            <a:endParaRPr lang="en-NZ" dirty="0"/>
          </a:p>
        </p:txBody>
      </p:sp>
      <p:sp>
        <p:nvSpPr>
          <p:cNvPr id="8" name="Rectangle 7">
            <a:extLst>
              <a:ext uri="{FF2B5EF4-FFF2-40B4-BE49-F238E27FC236}">
                <a16:creationId xmlns:a16="http://schemas.microsoft.com/office/drawing/2014/main" id="{7F43C0DA-0F82-4B0E-BDCB-21705598A00A}"/>
              </a:ext>
            </a:extLst>
          </p:cNvPr>
          <p:cNvSpPr/>
          <p:nvPr/>
        </p:nvSpPr>
        <p:spPr>
          <a:xfrm>
            <a:off x="154370" y="44710"/>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a:solidFill>
                  <a:schemeClr val="tx1"/>
                </a:solidFill>
              </a:rPr>
              <a:t>Breaking the Risk Framework: Notes</a:t>
            </a:r>
            <a:endParaRPr lang="en-NZ" dirty="0">
              <a:solidFill>
                <a:schemeClr val="tx1"/>
              </a:solidFill>
            </a:endParaRPr>
          </a:p>
        </p:txBody>
      </p:sp>
      <p:pic>
        <p:nvPicPr>
          <p:cNvPr id="9" name="Picture 8">
            <a:extLst>
              <a:ext uri="{FF2B5EF4-FFF2-40B4-BE49-F238E27FC236}">
                <a16:creationId xmlns:a16="http://schemas.microsoft.com/office/drawing/2014/main" id="{A5912CAB-73C2-4150-B2A1-E2D8D2CDC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Tree>
    <p:extLst>
      <p:ext uri="{BB962C8B-B14F-4D97-AF65-F5344CB8AC3E}">
        <p14:creationId xmlns:p14="http://schemas.microsoft.com/office/powerpoint/2010/main" val="264929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3B19C113-E53B-4139-85ED-771A856F46EB}"/>
              </a:ext>
            </a:extLst>
          </p:cNvPr>
          <p:cNvGraphicFramePr>
            <a:graphicFrameLocks noGrp="1"/>
          </p:cNvGraphicFramePr>
          <p:nvPr>
            <p:extLst>
              <p:ext uri="{D42A27DB-BD31-4B8C-83A1-F6EECF244321}">
                <p14:modId xmlns:p14="http://schemas.microsoft.com/office/powerpoint/2010/main" val="1318082041"/>
              </p:ext>
            </p:extLst>
          </p:nvPr>
        </p:nvGraphicFramePr>
        <p:xfrm>
          <a:off x="154371" y="648710"/>
          <a:ext cx="11812728" cy="4587569"/>
        </p:xfrm>
        <a:graphic>
          <a:graphicData uri="http://schemas.openxmlformats.org/drawingml/2006/table">
            <a:tbl>
              <a:tblPr firstRow="1" bandRow="1">
                <a:tableStyleId>{5C22544A-7EE6-4342-B048-85BDC9FD1C3A}</a:tableStyleId>
              </a:tblPr>
              <a:tblGrid>
                <a:gridCol w="11812728">
                  <a:extLst>
                    <a:ext uri="{9D8B030D-6E8A-4147-A177-3AD203B41FA5}">
                      <a16:colId xmlns:a16="http://schemas.microsoft.com/office/drawing/2014/main" val="3454704842"/>
                    </a:ext>
                  </a:extLst>
                </a:gridCol>
              </a:tblGrid>
              <a:tr h="330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Team 1:</a:t>
                      </a:r>
                      <a:endParaRPr lang="en-NZ" sz="1400" b="1" dirty="0">
                        <a:solidFill>
                          <a:schemeClr val="tx1"/>
                        </a:solidFill>
                      </a:endParaRPr>
                    </a:p>
                  </a:txBody>
                  <a:tcPr>
                    <a:solidFill>
                      <a:schemeClr val="bg1">
                        <a:lumMod val="85000"/>
                      </a:schemeClr>
                    </a:solidFill>
                  </a:tcPr>
                </a:tc>
                <a:extLst>
                  <a:ext uri="{0D108BD9-81ED-4DB2-BD59-A6C34878D82A}">
                    <a16:rowId xmlns:a16="http://schemas.microsoft.com/office/drawing/2014/main" val="3904722607"/>
                  </a:ext>
                </a:extLst>
              </a:tr>
              <a:tr h="3699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dirty="0"/>
                        <a:t>‘Risk Culture Change Principles Framework’</a:t>
                      </a:r>
                    </a:p>
                  </a:txBody>
                  <a:tcPr>
                    <a:solidFill>
                      <a:schemeClr val="bg1">
                        <a:lumMod val="95000"/>
                      </a:schemeClr>
                    </a:solidFill>
                  </a:tcPr>
                </a:tc>
                <a:extLst>
                  <a:ext uri="{0D108BD9-81ED-4DB2-BD59-A6C34878D82A}">
                    <a16:rowId xmlns:a16="http://schemas.microsoft.com/office/drawing/2014/main" val="1760213416"/>
                  </a:ext>
                </a:extLst>
              </a:tr>
              <a:tr h="37995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Notes:</a:t>
                      </a:r>
                    </a:p>
                    <a:p>
                      <a:pPr marL="171450" marR="0" lvl="0" indent="-171450" algn="l" defTabSz="914400" rtl="0" eaLnBrk="1" fontAlgn="auto" latinLnBrk="0" hangingPunct="1">
                        <a:lnSpc>
                          <a:spcPct val="300000"/>
                        </a:lnSpc>
                        <a:spcBef>
                          <a:spcPts val="0"/>
                        </a:spcBef>
                        <a:spcAft>
                          <a:spcPts val="0"/>
                        </a:spcAft>
                        <a:buClrTx/>
                        <a:buSzTx/>
                        <a:buFont typeface="Arial" panose="020B0604020202020204" pitchFamily="34" charset="0"/>
                        <a:buChar char="•"/>
                        <a:tabLst/>
                        <a:defRPr/>
                      </a:pPr>
                      <a:r>
                        <a:rPr lang="en-US" sz="1200" b="0" i="1" dirty="0"/>
                        <a:t>Engage</a:t>
                      </a:r>
                      <a:r>
                        <a:rPr lang="en-US" sz="1200" b="0" dirty="0"/>
                        <a:t>: Stakeholder understanding – engagement</a:t>
                      </a:r>
                    </a:p>
                    <a:p>
                      <a:pPr marL="171450" marR="0" lvl="0" indent="-171450" algn="l" defTabSz="914400" rtl="0" eaLnBrk="1" fontAlgn="auto" latinLnBrk="0" hangingPunct="1">
                        <a:lnSpc>
                          <a:spcPct val="300000"/>
                        </a:lnSpc>
                        <a:spcBef>
                          <a:spcPts val="0"/>
                        </a:spcBef>
                        <a:spcAft>
                          <a:spcPts val="0"/>
                        </a:spcAft>
                        <a:buClrTx/>
                        <a:buSzTx/>
                        <a:buFont typeface="Arial" panose="020B0604020202020204" pitchFamily="34" charset="0"/>
                        <a:buChar char="•"/>
                        <a:tabLst/>
                        <a:defRPr/>
                      </a:pPr>
                      <a:r>
                        <a:rPr lang="en-US" sz="1200" b="0" i="1" dirty="0"/>
                        <a:t>Emphasis</a:t>
                      </a:r>
                      <a:r>
                        <a:rPr lang="en-US" sz="1200" b="0" dirty="0"/>
                        <a:t>: Emphasising context before identification of risks</a:t>
                      </a:r>
                    </a:p>
                    <a:p>
                      <a:pPr marL="171450" marR="0" lvl="0" indent="-171450" algn="l" defTabSz="914400" rtl="0" eaLnBrk="1" fontAlgn="auto" latinLnBrk="0" hangingPunct="1">
                        <a:lnSpc>
                          <a:spcPct val="300000"/>
                        </a:lnSpc>
                        <a:spcBef>
                          <a:spcPts val="0"/>
                        </a:spcBef>
                        <a:spcAft>
                          <a:spcPts val="0"/>
                        </a:spcAft>
                        <a:buClrTx/>
                        <a:buSzTx/>
                        <a:buFont typeface="Arial" panose="020B0604020202020204" pitchFamily="34" charset="0"/>
                        <a:buChar char="•"/>
                        <a:tabLst/>
                        <a:defRPr/>
                      </a:pPr>
                      <a:r>
                        <a:rPr lang="en-US" sz="1200" b="0" i="1" dirty="0"/>
                        <a:t>Support</a:t>
                      </a:r>
                      <a:r>
                        <a:rPr lang="en-US" sz="1200" b="0" dirty="0"/>
                        <a:t>: Training for executives and managers</a:t>
                      </a:r>
                    </a:p>
                    <a:p>
                      <a:pPr marL="171450" marR="0" lvl="0" indent="-171450" algn="l" defTabSz="914400" rtl="0" eaLnBrk="1" fontAlgn="auto" latinLnBrk="0" hangingPunct="1">
                        <a:lnSpc>
                          <a:spcPct val="300000"/>
                        </a:lnSpc>
                        <a:spcBef>
                          <a:spcPts val="0"/>
                        </a:spcBef>
                        <a:spcAft>
                          <a:spcPts val="0"/>
                        </a:spcAft>
                        <a:buClrTx/>
                        <a:buSzTx/>
                        <a:buFont typeface="Arial" panose="020B0604020202020204" pitchFamily="34" charset="0"/>
                        <a:buChar char="•"/>
                        <a:tabLst/>
                        <a:defRPr/>
                      </a:pPr>
                      <a:r>
                        <a:rPr lang="en-US" sz="1200" b="0" i="1" dirty="0"/>
                        <a:t>Enable</a:t>
                      </a:r>
                      <a:r>
                        <a:rPr lang="en-US" sz="1200" b="0" dirty="0"/>
                        <a:t>: Enabling functions, focus (back office) – not just operational risks</a:t>
                      </a:r>
                    </a:p>
                    <a:p>
                      <a:pPr marL="171450" marR="0" lvl="0" indent="-171450" algn="l" defTabSz="914400" rtl="0" eaLnBrk="1" fontAlgn="auto" latinLnBrk="0" hangingPunct="1">
                        <a:lnSpc>
                          <a:spcPct val="300000"/>
                        </a:lnSpc>
                        <a:spcBef>
                          <a:spcPts val="0"/>
                        </a:spcBef>
                        <a:spcAft>
                          <a:spcPts val="0"/>
                        </a:spcAft>
                        <a:buClrTx/>
                        <a:buSzTx/>
                        <a:buFont typeface="Arial" panose="020B0604020202020204" pitchFamily="34" charset="0"/>
                        <a:buChar char="•"/>
                        <a:tabLst/>
                        <a:defRPr/>
                      </a:pPr>
                      <a:r>
                        <a:rPr lang="en-US" sz="1200" b="0" i="1" dirty="0"/>
                        <a:t>Lift</a:t>
                      </a:r>
                      <a:r>
                        <a:rPr lang="en-US" sz="1200" b="0" dirty="0"/>
                        <a:t>: Lifting the profile of risk management – embedding risk management</a:t>
                      </a:r>
                    </a:p>
                    <a:p>
                      <a:pPr marL="171450" marR="0" lvl="0" indent="-171450" algn="l" defTabSz="914400" rtl="0" eaLnBrk="1" fontAlgn="auto" latinLnBrk="0" hangingPunct="1">
                        <a:lnSpc>
                          <a:spcPct val="300000"/>
                        </a:lnSpc>
                        <a:spcBef>
                          <a:spcPts val="0"/>
                        </a:spcBef>
                        <a:spcAft>
                          <a:spcPts val="0"/>
                        </a:spcAft>
                        <a:buClrTx/>
                        <a:buSzTx/>
                        <a:buFont typeface="Arial" panose="020B0604020202020204" pitchFamily="34" charset="0"/>
                        <a:buChar char="•"/>
                        <a:tabLst/>
                        <a:defRPr/>
                      </a:pPr>
                      <a:r>
                        <a:rPr lang="en-US" sz="1200" b="0" i="1" dirty="0"/>
                        <a:t>Strengthen: </a:t>
                      </a:r>
                      <a:r>
                        <a:rPr lang="en-US" sz="1200" b="0" dirty="0"/>
                        <a:t>Strengthen connections: strategy, risk, opportunities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1" dirty="0"/>
                    </a:p>
                  </a:txBody>
                  <a:tcPr>
                    <a:solidFill>
                      <a:schemeClr val="bg1">
                        <a:lumMod val="95000"/>
                      </a:schemeClr>
                    </a:solidFill>
                  </a:tcPr>
                </a:tc>
                <a:extLst>
                  <a:ext uri="{0D108BD9-81ED-4DB2-BD59-A6C34878D82A}">
                    <a16:rowId xmlns:a16="http://schemas.microsoft.com/office/drawing/2014/main" val="2837971441"/>
                  </a:ext>
                </a:extLst>
              </a:tr>
            </a:tbl>
          </a:graphicData>
        </a:graphic>
      </p:graphicFrame>
      <p:sp>
        <p:nvSpPr>
          <p:cNvPr id="4" name="Slide Number Placeholder 3">
            <a:extLst>
              <a:ext uri="{FF2B5EF4-FFF2-40B4-BE49-F238E27FC236}">
                <a16:creationId xmlns:a16="http://schemas.microsoft.com/office/drawing/2014/main" id="{61DB78E9-BC85-4CB0-A210-38986C122554}"/>
              </a:ext>
            </a:extLst>
          </p:cNvPr>
          <p:cNvSpPr>
            <a:spLocks noGrp="1"/>
          </p:cNvSpPr>
          <p:nvPr>
            <p:ph type="sldNum" sz="quarter" idx="12"/>
          </p:nvPr>
        </p:nvSpPr>
        <p:spPr/>
        <p:txBody>
          <a:bodyPr/>
          <a:lstStyle/>
          <a:p>
            <a:fld id="{08AB6025-3890-4DED-8AE7-CFFB8117713C}" type="slidenum">
              <a:rPr lang="en-NZ" smtClean="0"/>
              <a:t>3</a:t>
            </a:fld>
            <a:endParaRPr lang="en-NZ" dirty="0"/>
          </a:p>
        </p:txBody>
      </p:sp>
      <p:sp>
        <p:nvSpPr>
          <p:cNvPr id="7" name="Rectangle 6">
            <a:extLst>
              <a:ext uri="{FF2B5EF4-FFF2-40B4-BE49-F238E27FC236}">
                <a16:creationId xmlns:a16="http://schemas.microsoft.com/office/drawing/2014/main" id="{437CE863-F00A-4DB1-8964-8A2D19E19D7A}"/>
              </a:ext>
            </a:extLst>
          </p:cNvPr>
          <p:cNvSpPr/>
          <p:nvPr/>
        </p:nvSpPr>
        <p:spPr>
          <a:xfrm>
            <a:off x="154370" y="44710"/>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a:solidFill>
                  <a:schemeClr val="tx1"/>
                </a:solidFill>
              </a:rPr>
              <a:t>Breaking the Risk Framework: Notes</a:t>
            </a:r>
            <a:endParaRPr lang="en-NZ" dirty="0">
              <a:solidFill>
                <a:schemeClr val="tx1"/>
              </a:solidFill>
            </a:endParaRPr>
          </a:p>
        </p:txBody>
      </p:sp>
      <p:pic>
        <p:nvPicPr>
          <p:cNvPr id="8" name="Picture 7">
            <a:extLst>
              <a:ext uri="{FF2B5EF4-FFF2-40B4-BE49-F238E27FC236}">
                <a16:creationId xmlns:a16="http://schemas.microsoft.com/office/drawing/2014/main" id="{715F9630-1FD6-4EE8-90D5-ADF92C160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Tree>
    <p:extLst>
      <p:ext uri="{BB962C8B-B14F-4D97-AF65-F5344CB8AC3E}">
        <p14:creationId xmlns:p14="http://schemas.microsoft.com/office/powerpoint/2010/main" val="1266455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3B19C113-E53B-4139-85ED-771A856F46EB}"/>
              </a:ext>
            </a:extLst>
          </p:cNvPr>
          <p:cNvGraphicFramePr>
            <a:graphicFrameLocks noGrp="1"/>
          </p:cNvGraphicFramePr>
          <p:nvPr>
            <p:extLst>
              <p:ext uri="{D42A27DB-BD31-4B8C-83A1-F6EECF244321}">
                <p14:modId xmlns:p14="http://schemas.microsoft.com/office/powerpoint/2010/main" val="3173900630"/>
              </p:ext>
            </p:extLst>
          </p:nvPr>
        </p:nvGraphicFramePr>
        <p:xfrm>
          <a:off x="154371" y="648711"/>
          <a:ext cx="11812728" cy="3856841"/>
        </p:xfrm>
        <a:graphic>
          <a:graphicData uri="http://schemas.openxmlformats.org/drawingml/2006/table">
            <a:tbl>
              <a:tblPr firstRow="1" bandRow="1">
                <a:tableStyleId>{5C22544A-7EE6-4342-B048-85BDC9FD1C3A}</a:tableStyleId>
              </a:tblPr>
              <a:tblGrid>
                <a:gridCol w="11812728">
                  <a:extLst>
                    <a:ext uri="{9D8B030D-6E8A-4147-A177-3AD203B41FA5}">
                      <a16:colId xmlns:a16="http://schemas.microsoft.com/office/drawing/2014/main" val="3454704842"/>
                    </a:ext>
                  </a:extLst>
                </a:gridCol>
              </a:tblGrid>
              <a:tr h="2853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Team 2:</a:t>
                      </a:r>
                      <a:endParaRPr lang="en-NZ" sz="1400" b="1" dirty="0">
                        <a:solidFill>
                          <a:schemeClr val="tx1"/>
                        </a:solidFill>
                      </a:endParaRPr>
                    </a:p>
                  </a:txBody>
                  <a:tcPr>
                    <a:solidFill>
                      <a:schemeClr val="bg1">
                        <a:lumMod val="85000"/>
                      </a:schemeClr>
                    </a:solidFill>
                  </a:tcPr>
                </a:tc>
                <a:extLst>
                  <a:ext uri="{0D108BD9-81ED-4DB2-BD59-A6C34878D82A}">
                    <a16:rowId xmlns:a16="http://schemas.microsoft.com/office/drawing/2014/main" val="3904722607"/>
                  </a:ext>
                </a:extLst>
              </a:tr>
              <a:tr h="191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Title: NA</a:t>
                      </a:r>
                    </a:p>
                  </a:txBody>
                  <a:tcPr>
                    <a:solidFill>
                      <a:schemeClr val="bg1">
                        <a:lumMod val="95000"/>
                      </a:schemeClr>
                    </a:solidFill>
                  </a:tcPr>
                </a:tc>
                <a:extLst>
                  <a:ext uri="{0D108BD9-81ED-4DB2-BD59-A6C34878D82A}">
                    <a16:rowId xmlns:a16="http://schemas.microsoft.com/office/drawing/2014/main" val="1760213416"/>
                  </a:ext>
                </a:extLst>
              </a:tr>
              <a:tr h="3277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ISO 31000 – make it easy and integrated into BAU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Risk language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Supporting tools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Library of risks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Library of controls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Understanding dependencies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Analysis tools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Leadership capability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‘’Management’’ – control effectiveness / monitoring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1" dirty="0"/>
                    </a:p>
                  </a:txBody>
                  <a:tcPr>
                    <a:solidFill>
                      <a:schemeClr val="bg1">
                        <a:lumMod val="95000"/>
                      </a:schemeClr>
                    </a:solidFill>
                  </a:tcPr>
                </a:tc>
                <a:extLst>
                  <a:ext uri="{0D108BD9-81ED-4DB2-BD59-A6C34878D82A}">
                    <a16:rowId xmlns:a16="http://schemas.microsoft.com/office/drawing/2014/main" val="2837971441"/>
                  </a:ext>
                </a:extLst>
              </a:tr>
            </a:tbl>
          </a:graphicData>
        </a:graphic>
      </p:graphicFrame>
      <p:sp>
        <p:nvSpPr>
          <p:cNvPr id="4" name="Slide Number Placeholder 3">
            <a:extLst>
              <a:ext uri="{FF2B5EF4-FFF2-40B4-BE49-F238E27FC236}">
                <a16:creationId xmlns:a16="http://schemas.microsoft.com/office/drawing/2014/main" id="{E37005F5-0331-402D-B4FC-9F652F0E7A62}"/>
              </a:ext>
            </a:extLst>
          </p:cNvPr>
          <p:cNvSpPr>
            <a:spLocks noGrp="1"/>
          </p:cNvSpPr>
          <p:nvPr>
            <p:ph type="sldNum" sz="quarter" idx="12"/>
          </p:nvPr>
        </p:nvSpPr>
        <p:spPr/>
        <p:txBody>
          <a:bodyPr/>
          <a:lstStyle/>
          <a:p>
            <a:fld id="{08AB6025-3890-4DED-8AE7-CFFB8117713C}" type="slidenum">
              <a:rPr lang="en-NZ" smtClean="0"/>
              <a:t>4</a:t>
            </a:fld>
            <a:endParaRPr lang="en-NZ" dirty="0"/>
          </a:p>
        </p:txBody>
      </p:sp>
      <p:sp>
        <p:nvSpPr>
          <p:cNvPr id="7" name="Rectangle 6">
            <a:extLst>
              <a:ext uri="{FF2B5EF4-FFF2-40B4-BE49-F238E27FC236}">
                <a16:creationId xmlns:a16="http://schemas.microsoft.com/office/drawing/2014/main" id="{82339C63-B9F9-4FC0-90A6-17D3EEC4436E}"/>
              </a:ext>
            </a:extLst>
          </p:cNvPr>
          <p:cNvSpPr/>
          <p:nvPr/>
        </p:nvSpPr>
        <p:spPr>
          <a:xfrm>
            <a:off x="154370" y="44710"/>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a:solidFill>
                  <a:schemeClr val="tx1"/>
                </a:solidFill>
              </a:rPr>
              <a:t>Breaking the Risk Framework: Notes</a:t>
            </a:r>
            <a:endParaRPr lang="en-NZ" dirty="0">
              <a:solidFill>
                <a:schemeClr val="tx1"/>
              </a:solidFill>
            </a:endParaRPr>
          </a:p>
        </p:txBody>
      </p:sp>
      <p:pic>
        <p:nvPicPr>
          <p:cNvPr id="8" name="Picture 7">
            <a:extLst>
              <a:ext uri="{FF2B5EF4-FFF2-40B4-BE49-F238E27FC236}">
                <a16:creationId xmlns:a16="http://schemas.microsoft.com/office/drawing/2014/main" id="{EE2B66F8-546E-4DC4-A2DF-1083B57130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Tree>
    <p:extLst>
      <p:ext uri="{BB962C8B-B14F-4D97-AF65-F5344CB8AC3E}">
        <p14:creationId xmlns:p14="http://schemas.microsoft.com/office/powerpoint/2010/main" val="2696471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3B19C113-E53B-4139-85ED-771A856F46EB}"/>
              </a:ext>
            </a:extLst>
          </p:cNvPr>
          <p:cNvGraphicFramePr>
            <a:graphicFrameLocks noGrp="1"/>
          </p:cNvGraphicFramePr>
          <p:nvPr>
            <p:extLst>
              <p:ext uri="{D42A27DB-BD31-4B8C-83A1-F6EECF244321}">
                <p14:modId xmlns:p14="http://schemas.microsoft.com/office/powerpoint/2010/main" val="1899808354"/>
              </p:ext>
            </p:extLst>
          </p:nvPr>
        </p:nvGraphicFramePr>
        <p:xfrm>
          <a:off x="154371" y="648710"/>
          <a:ext cx="11812728" cy="4731048"/>
        </p:xfrm>
        <a:graphic>
          <a:graphicData uri="http://schemas.openxmlformats.org/drawingml/2006/table">
            <a:tbl>
              <a:tblPr firstRow="1" bandRow="1">
                <a:tableStyleId>{5C22544A-7EE6-4342-B048-85BDC9FD1C3A}</a:tableStyleId>
              </a:tblPr>
              <a:tblGrid>
                <a:gridCol w="11812728">
                  <a:extLst>
                    <a:ext uri="{9D8B030D-6E8A-4147-A177-3AD203B41FA5}">
                      <a16:colId xmlns:a16="http://schemas.microsoft.com/office/drawing/2014/main" val="3454704842"/>
                    </a:ext>
                  </a:extLst>
                </a:gridCol>
              </a:tblGrid>
              <a:tr h="3419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Team 3:</a:t>
                      </a:r>
                      <a:endParaRPr lang="en-NZ" sz="1400" b="1" dirty="0">
                        <a:solidFill>
                          <a:schemeClr val="tx1"/>
                        </a:solidFill>
                      </a:endParaRPr>
                    </a:p>
                  </a:txBody>
                  <a:tcPr>
                    <a:solidFill>
                      <a:schemeClr val="bg1">
                        <a:lumMod val="85000"/>
                      </a:schemeClr>
                    </a:solidFill>
                  </a:tcPr>
                </a:tc>
                <a:extLst>
                  <a:ext uri="{0D108BD9-81ED-4DB2-BD59-A6C34878D82A}">
                    <a16:rowId xmlns:a16="http://schemas.microsoft.com/office/drawing/2014/main" val="3904722607"/>
                  </a:ext>
                </a:extLst>
              </a:tr>
              <a:tr h="382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‘What we Want’</a:t>
                      </a:r>
                    </a:p>
                  </a:txBody>
                  <a:tcPr>
                    <a:solidFill>
                      <a:schemeClr val="bg1">
                        <a:lumMod val="95000"/>
                      </a:schemeClr>
                    </a:solidFill>
                  </a:tcPr>
                </a:tc>
                <a:extLst>
                  <a:ext uri="{0D108BD9-81ED-4DB2-BD59-A6C34878D82A}">
                    <a16:rowId xmlns:a16="http://schemas.microsoft.com/office/drawing/2014/main" val="1760213416"/>
                  </a:ext>
                </a:extLst>
              </a:tr>
              <a:tr h="39269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Think before 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Need translation / context between world views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Consensus / prioritisation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Where do we want the conversations? – CONTEXT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Plan before response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Layers of framework can obscure voice of people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Loss of immediacy</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Meaningful conversations – Curate the information captured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Assessment -  (Routine vs. non-routine situations) of hard to measure (or describe) risks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Cyber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1" dirty="0"/>
                    </a:p>
                  </a:txBody>
                  <a:tcPr>
                    <a:solidFill>
                      <a:schemeClr val="bg1">
                        <a:lumMod val="95000"/>
                      </a:schemeClr>
                    </a:solidFill>
                  </a:tcPr>
                </a:tc>
                <a:extLst>
                  <a:ext uri="{0D108BD9-81ED-4DB2-BD59-A6C34878D82A}">
                    <a16:rowId xmlns:a16="http://schemas.microsoft.com/office/drawing/2014/main" val="2837971441"/>
                  </a:ext>
                </a:extLst>
              </a:tr>
            </a:tbl>
          </a:graphicData>
        </a:graphic>
      </p:graphicFrame>
      <p:sp>
        <p:nvSpPr>
          <p:cNvPr id="4" name="Slide Number Placeholder 3">
            <a:extLst>
              <a:ext uri="{FF2B5EF4-FFF2-40B4-BE49-F238E27FC236}">
                <a16:creationId xmlns:a16="http://schemas.microsoft.com/office/drawing/2014/main" id="{97937CB7-9A9D-4086-886E-B59D6CA67A49}"/>
              </a:ext>
            </a:extLst>
          </p:cNvPr>
          <p:cNvSpPr>
            <a:spLocks noGrp="1"/>
          </p:cNvSpPr>
          <p:nvPr>
            <p:ph type="sldNum" sz="quarter" idx="12"/>
          </p:nvPr>
        </p:nvSpPr>
        <p:spPr/>
        <p:txBody>
          <a:bodyPr/>
          <a:lstStyle/>
          <a:p>
            <a:fld id="{08AB6025-3890-4DED-8AE7-CFFB8117713C}" type="slidenum">
              <a:rPr lang="en-NZ" smtClean="0"/>
              <a:t>5</a:t>
            </a:fld>
            <a:endParaRPr lang="en-NZ" dirty="0"/>
          </a:p>
        </p:txBody>
      </p:sp>
      <p:sp>
        <p:nvSpPr>
          <p:cNvPr id="7" name="Rectangle 6">
            <a:extLst>
              <a:ext uri="{FF2B5EF4-FFF2-40B4-BE49-F238E27FC236}">
                <a16:creationId xmlns:a16="http://schemas.microsoft.com/office/drawing/2014/main" id="{E2EC7DF1-8B59-4F93-9C30-8484ADB1CAE9}"/>
              </a:ext>
            </a:extLst>
          </p:cNvPr>
          <p:cNvSpPr/>
          <p:nvPr/>
        </p:nvSpPr>
        <p:spPr>
          <a:xfrm>
            <a:off x="154370" y="44710"/>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a:solidFill>
                  <a:schemeClr val="tx1"/>
                </a:solidFill>
              </a:rPr>
              <a:t>Breaking the Risk Framework: Notes</a:t>
            </a:r>
            <a:endParaRPr lang="en-NZ" dirty="0">
              <a:solidFill>
                <a:schemeClr val="tx1"/>
              </a:solidFill>
            </a:endParaRPr>
          </a:p>
        </p:txBody>
      </p:sp>
      <p:pic>
        <p:nvPicPr>
          <p:cNvPr id="8" name="Picture 7">
            <a:extLst>
              <a:ext uri="{FF2B5EF4-FFF2-40B4-BE49-F238E27FC236}">
                <a16:creationId xmlns:a16="http://schemas.microsoft.com/office/drawing/2014/main" id="{83EABD00-E70F-43C1-A78E-90BAA66795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Tree>
    <p:extLst>
      <p:ext uri="{BB962C8B-B14F-4D97-AF65-F5344CB8AC3E}">
        <p14:creationId xmlns:p14="http://schemas.microsoft.com/office/powerpoint/2010/main" val="178227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3B19C113-E53B-4139-85ED-771A856F46EB}"/>
              </a:ext>
            </a:extLst>
          </p:cNvPr>
          <p:cNvGraphicFramePr>
            <a:graphicFrameLocks noGrp="1"/>
          </p:cNvGraphicFramePr>
          <p:nvPr>
            <p:extLst>
              <p:ext uri="{D42A27DB-BD31-4B8C-83A1-F6EECF244321}">
                <p14:modId xmlns:p14="http://schemas.microsoft.com/office/powerpoint/2010/main" val="2758295558"/>
              </p:ext>
            </p:extLst>
          </p:nvPr>
        </p:nvGraphicFramePr>
        <p:xfrm>
          <a:off x="154371" y="648710"/>
          <a:ext cx="11812728" cy="3882528"/>
        </p:xfrm>
        <a:graphic>
          <a:graphicData uri="http://schemas.openxmlformats.org/drawingml/2006/table">
            <a:tbl>
              <a:tblPr firstRow="1" bandRow="1">
                <a:tableStyleId>{5C22544A-7EE6-4342-B048-85BDC9FD1C3A}</a:tableStyleId>
              </a:tblPr>
              <a:tblGrid>
                <a:gridCol w="11812728">
                  <a:extLst>
                    <a:ext uri="{9D8B030D-6E8A-4147-A177-3AD203B41FA5}">
                      <a16:colId xmlns:a16="http://schemas.microsoft.com/office/drawing/2014/main" val="3454704842"/>
                    </a:ext>
                  </a:extLst>
                </a:gridCol>
              </a:tblGrid>
              <a:tr h="282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Team 4:</a:t>
                      </a:r>
                      <a:endParaRPr lang="en-NZ" sz="1400" b="1" dirty="0">
                        <a:solidFill>
                          <a:schemeClr val="tx1"/>
                        </a:solidFill>
                      </a:endParaRPr>
                    </a:p>
                  </a:txBody>
                  <a:tcPr>
                    <a:solidFill>
                      <a:schemeClr val="bg1">
                        <a:lumMod val="85000"/>
                      </a:schemeClr>
                    </a:solidFill>
                  </a:tcPr>
                </a:tc>
                <a:extLst>
                  <a:ext uri="{0D108BD9-81ED-4DB2-BD59-A6C34878D82A}">
                    <a16:rowId xmlns:a16="http://schemas.microsoft.com/office/drawing/2014/main" val="3904722607"/>
                  </a:ext>
                </a:extLst>
              </a:tr>
              <a:tr h="423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dirty="0"/>
                        <a:t>‘Purpose’</a:t>
                      </a:r>
                    </a:p>
                  </a:txBody>
                  <a:tcPr>
                    <a:solidFill>
                      <a:schemeClr val="bg1">
                        <a:lumMod val="95000"/>
                      </a:schemeClr>
                    </a:solidFill>
                  </a:tcPr>
                </a:tc>
                <a:extLst>
                  <a:ext uri="{0D108BD9-81ED-4DB2-BD59-A6C34878D82A}">
                    <a16:rowId xmlns:a16="http://schemas.microsoft.com/office/drawing/2014/main" val="1760213416"/>
                  </a:ext>
                </a:extLst>
              </a:tr>
              <a:tr h="3120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Purpose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Thinking the same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Making it real</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Empowering people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Making good decisions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Proactive approach</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Risk as BAU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b="0" dirty="0"/>
                        <a:t>System (tool)</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i="1" dirty="0"/>
                        <a:t>Purpose is reporting</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Needs to demonstrate value to others than just leadership</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Opportunity for feedback</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200" b="0" dirty="0"/>
                        <a:t>Feeling that nothing ever happens</a:t>
                      </a:r>
                    </a:p>
                  </a:txBody>
                  <a:tcPr>
                    <a:solidFill>
                      <a:schemeClr val="bg1">
                        <a:lumMod val="95000"/>
                      </a:schemeClr>
                    </a:solidFill>
                  </a:tcPr>
                </a:tc>
                <a:extLst>
                  <a:ext uri="{0D108BD9-81ED-4DB2-BD59-A6C34878D82A}">
                    <a16:rowId xmlns:a16="http://schemas.microsoft.com/office/drawing/2014/main" val="2837971441"/>
                  </a:ext>
                </a:extLst>
              </a:tr>
            </a:tbl>
          </a:graphicData>
        </a:graphic>
      </p:graphicFrame>
      <p:sp>
        <p:nvSpPr>
          <p:cNvPr id="4" name="Slide Number Placeholder 3">
            <a:extLst>
              <a:ext uri="{FF2B5EF4-FFF2-40B4-BE49-F238E27FC236}">
                <a16:creationId xmlns:a16="http://schemas.microsoft.com/office/drawing/2014/main" id="{8FCBDD3B-0B33-4624-B776-DFB5953E14E4}"/>
              </a:ext>
            </a:extLst>
          </p:cNvPr>
          <p:cNvSpPr>
            <a:spLocks noGrp="1"/>
          </p:cNvSpPr>
          <p:nvPr>
            <p:ph type="sldNum" sz="quarter" idx="12"/>
          </p:nvPr>
        </p:nvSpPr>
        <p:spPr/>
        <p:txBody>
          <a:bodyPr/>
          <a:lstStyle/>
          <a:p>
            <a:fld id="{08AB6025-3890-4DED-8AE7-CFFB8117713C}" type="slidenum">
              <a:rPr lang="en-NZ" smtClean="0"/>
              <a:t>6</a:t>
            </a:fld>
            <a:endParaRPr lang="en-NZ" dirty="0"/>
          </a:p>
        </p:txBody>
      </p:sp>
      <p:sp>
        <p:nvSpPr>
          <p:cNvPr id="7" name="Rectangle 6">
            <a:extLst>
              <a:ext uri="{FF2B5EF4-FFF2-40B4-BE49-F238E27FC236}">
                <a16:creationId xmlns:a16="http://schemas.microsoft.com/office/drawing/2014/main" id="{E863CDF7-BD20-4177-AC72-08C495BFE835}"/>
              </a:ext>
            </a:extLst>
          </p:cNvPr>
          <p:cNvSpPr/>
          <p:nvPr/>
        </p:nvSpPr>
        <p:spPr>
          <a:xfrm>
            <a:off x="154370" y="44710"/>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a:solidFill>
                  <a:schemeClr val="tx1"/>
                </a:solidFill>
              </a:rPr>
              <a:t>Breaking the Risk Framework: Notes</a:t>
            </a:r>
            <a:endParaRPr lang="en-NZ" dirty="0">
              <a:solidFill>
                <a:schemeClr val="tx1"/>
              </a:solidFill>
            </a:endParaRPr>
          </a:p>
        </p:txBody>
      </p:sp>
      <p:pic>
        <p:nvPicPr>
          <p:cNvPr id="8" name="Picture 7">
            <a:extLst>
              <a:ext uri="{FF2B5EF4-FFF2-40B4-BE49-F238E27FC236}">
                <a16:creationId xmlns:a16="http://schemas.microsoft.com/office/drawing/2014/main" id="{7D4C84BB-2B24-4773-BD1E-3FB6FC988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Tree>
    <p:extLst>
      <p:ext uri="{BB962C8B-B14F-4D97-AF65-F5344CB8AC3E}">
        <p14:creationId xmlns:p14="http://schemas.microsoft.com/office/powerpoint/2010/main" val="3367355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E3D00B-D975-4CC1-AC82-C992592501A1}"/>
              </a:ext>
            </a:extLst>
          </p:cNvPr>
          <p:cNvSpPr/>
          <p:nvPr/>
        </p:nvSpPr>
        <p:spPr>
          <a:xfrm>
            <a:off x="154372" y="59217"/>
            <a:ext cx="11883255" cy="461638"/>
          </a:xfrm>
          <a:prstGeom prst="rect">
            <a:avLst/>
          </a:prstGeom>
          <a:solidFill>
            <a:srgbClr val="00B0F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a:solidFill>
                  <a:schemeClr val="tx1"/>
                </a:solidFill>
              </a:rPr>
              <a:t>Breaking the Risk Framework</a:t>
            </a:r>
            <a:endParaRPr lang="en-NZ" dirty="0">
              <a:solidFill>
                <a:schemeClr val="tx1"/>
              </a:solidFill>
            </a:endParaRPr>
          </a:p>
        </p:txBody>
      </p:sp>
      <p:sp>
        <p:nvSpPr>
          <p:cNvPr id="8" name="TextBox 7">
            <a:extLst>
              <a:ext uri="{FF2B5EF4-FFF2-40B4-BE49-F238E27FC236}">
                <a16:creationId xmlns:a16="http://schemas.microsoft.com/office/drawing/2014/main" id="{BF4246BC-7580-4AAA-BFB4-4088F7DA069B}"/>
              </a:ext>
            </a:extLst>
          </p:cNvPr>
          <p:cNvSpPr txBox="1"/>
          <p:nvPr/>
        </p:nvSpPr>
        <p:spPr>
          <a:xfrm>
            <a:off x="1312377" y="1699556"/>
            <a:ext cx="5059776" cy="4401205"/>
          </a:xfrm>
          <a:prstGeom prst="rect">
            <a:avLst/>
          </a:prstGeom>
          <a:noFill/>
        </p:spPr>
        <p:txBody>
          <a:bodyPr wrap="square" rtlCol="0">
            <a:spAutoFit/>
          </a:bodyPr>
          <a:lstStyle/>
          <a:p>
            <a:r>
              <a:rPr lang="en-US" sz="3200" dirty="0"/>
              <a:t>Thank you!</a:t>
            </a:r>
          </a:p>
          <a:p>
            <a:endParaRPr lang="en-US" sz="1600" dirty="0"/>
          </a:p>
          <a:p>
            <a:r>
              <a:rPr lang="en-US" sz="1600" dirty="0"/>
              <a:t>Please come along to our events and please take advantage of your membership.</a:t>
            </a:r>
          </a:p>
          <a:p>
            <a:endParaRPr lang="en-US" sz="1600" dirty="0"/>
          </a:p>
          <a:p>
            <a:r>
              <a:rPr lang="en-US" sz="1600" dirty="0"/>
              <a:t>Please contact us anytime for more information.</a:t>
            </a:r>
          </a:p>
          <a:p>
            <a:endParaRPr lang="en-US" sz="1600" dirty="0"/>
          </a:p>
          <a:p>
            <a:endParaRPr lang="en-US" sz="1600" dirty="0"/>
          </a:p>
          <a:p>
            <a:endParaRPr lang="en-US" sz="1600" dirty="0"/>
          </a:p>
          <a:p>
            <a:endParaRPr lang="en-US" sz="1600" dirty="0"/>
          </a:p>
          <a:p>
            <a:endParaRPr lang="en-US" sz="1600" dirty="0"/>
          </a:p>
          <a:p>
            <a:r>
              <a:rPr lang="en-NZ" sz="1600" dirty="0"/>
              <a:t>Administration Manager</a:t>
            </a:r>
          </a:p>
          <a:p>
            <a:r>
              <a:rPr lang="en-NZ" sz="1600" dirty="0"/>
              <a:t>E: </a:t>
            </a:r>
            <a:r>
              <a:rPr lang="en-NZ" sz="1600" dirty="0">
                <a:solidFill>
                  <a:srgbClr val="0070C0"/>
                </a:solidFill>
                <a:hlinkClick r:id="rId2">
                  <a:extLst>
                    <a:ext uri="{A12FA001-AC4F-418D-AE19-62706E023703}">
                      <ahyp:hlinkClr xmlns:ahyp="http://schemas.microsoft.com/office/drawing/2018/hyperlinkcolor" val="tx"/>
                    </a:ext>
                  </a:extLst>
                </a:hlinkClick>
              </a:rPr>
              <a:t>adminofficer@risknz.org.nz</a:t>
            </a:r>
            <a:r>
              <a:rPr lang="en-NZ" sz="1600" dirty="0">
                <a:solidFill>
                  <a:srgbClr val="0070C0"/>
                </a:solidFill>
              </a:rPr>
              <a:t> </a:t>
            </a:r>
          </a:p>
          <a:p>
            <a:r>
              <a:rPr lang="en-NZ" sz="1600" dirty="0"/>
              <a:t>W: </a:t>
            </a:r>
            <a:r>
              <a:rPr lang="en-NZ" sz="1600" dirty="0">
                <a:solidFill>
                  <a:srgbClr val="0070C0"/>
                </a:solidFill>
                <a:hlinkClick r:id="rId3">
                  <a:extLst>
                    <a:ext uri="{A12FA001-AC4F-418D-AE19-62706E023703}">
                      <ahyp:hlinkClr xmlns:ahyp="http://schemas.microsoft.com/office/drawing/2018/hyperlinkcolor" val="tx"/>
                    </a:ext>
                  </a:extLst>
                </a:hlinkClick>
              </a:rPr>
              <a:t>www.risknz.org.nz</a:t>
            </a:r>
            <a:endParaRPr lang="en-NZ" sz="1600" dirty="0">
              <a:solidFill>
                <a:srgbClr val="0070C0"/>
              </a:solidFill>
            </a:endParaRPr>
          </a:p>
          <a:p>
            <a:endParaRPr lang="en-US" sz="1600" dirty="0"/>
          </a:p>
          <a:p>
            <a:endParaRPr lang="en-US" sz="1200" dirty="0"/>
          </a:p>
          <a:p>
            <a:endParaRPr lang="en-US" sz="1200" dirty="0"/>
          </a:p>
        </p:txBody>
      </p:sp>
      <p:sp>
        <p:nvSpPr>
          <p:cNvPr id="16" name="TextBox 15">
            <a:extLst>
              <a:ext uri="{FF2B5EF4-FFF2-40B4-BE49-F238E27FC236}">
                <a16:creationId xmlns:a16="http://schemas.microsoft.com/office/drawing/2014/main" id="{BA03DA38-4E20-4844-8761-B519B5551FA1}"/>
              </a:ext>
            </a:extLst>
          </p:cNvPr>
          <p:cNvSpPr txBox="1"/>
          <p:nvPr/>
        </p:nvSpPr>
        <p:spPr>
          <a:xfrm>
            <a:off x="2339801" y="5267426"/>
            <a:ext cx="219932" cy="276999"/>
          </a:xfrm>
          <a:prstGeom prst="rect">
            <a:avLst/>
          </a:prstGeom>
          <a:noFill/>
        </p:spPr>
        <p:txBody>
          <a:bodyPr wrap="none" rtlCol="0">
            <a:spAutoFit/>
          </a:bodyPr>
          <a:lstStyle/>
          <a:p>
            <a:r>
              <a:rPr lang="en-US" sz="1200"/>
              <a:t> </a:t>
            </a:r>
            <a:endParaRPr lang="en-NZ" sz="1200" dirty="0"/>
          </a:p>
        </p:txBody>
      </p:sp>
      <p:sp>
        <p:nvSpPr>
          <p:cNvPr id="5" name="Slide Number Placeholder 4">
            <a:extLst>
              <a:ext uri="{FF2B5EF4-FFF2-40B4-BE49-F238E27FC236}">
                <a16:creationId xmlns:a16="http://schemas.microsoft.com/office/drawing/2014/main" id="{DD784CF3-5D2A-494B-8938-4295A2082C66}"/>
              </a:ext>
            </a:extLst>
          </p:cNvPr>
          <p:cNvSpPr>
            <a:spLocks noGrp="1"/>
          </p:cNvSpPr>
          <p:nvPr>
            <p:ph type="sldNum" sz="quarter" idx="12"/>
          </p:nvPr>
        </p:nvSpPr>
        <p:spPr/>
        <p:txBody>
          <a:bodyPr/>
          <a:lstStyle/>
          <a:p>
            <a:fld id="{08AB6025-3890-4DED-8AE7-CFFB8117713C}" type="slidenum">
              <a:rPr lang="en-NZ" smtClean="0"/>
              <a:t>7</a:t>
            </a:fld>
            <a:endParaRPr lang="en-NZ" dirty="0"/>
          </a:p>
        </p:txBody>
      </p:sp>
      <p:pic>
        <p:nvPicPr>
          <p:cNvPr id="3" name="Picture 2">
            <a:extLst>
              <a:ext uri="{FF2B5EF4-FFF2-40B4-BE49-F238E27FC236}">
                <a16:creationId xmlns:a16="http://schemas.microsoft.com/office/drawing/2014/main" id="{258FDDC9-6310-49CA-9C01-F7322F6C7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1191" y="113252"/>
            <a:ext cx="1635255" cy="353569"/>
          </a:xfrm>
          <a:prstGeom prst="rect">
            <a:avLst/>
          </a:prstGeom>
        </p:spPr>
      </p:pic>
    </p:spTree>
    <p:extLst>
      <p:ext uri="{BB962C8B-B14F-4D97-AF65-F5344CB8AC3E}">
        <p14:creationId xmlns:p14="http://schemas.microsoft.com/office/powerpoint/2010/main" val="1507310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TotalTime>
  <Words>730</Words>
  <Application>Microsoft Office PowerPoint</Application>
  <PresentationFormat>Widescreen</PresentationFormat>
  <Paragraphs>201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david@davidturner.net.au</dc:creator>
  <cp:lastModifiedBy>david@davidturner.net.au</cp:lastModifiedBy>
  <cp:revision>4</cp:revision>
  <dcterms:created xsi:type="dcterms:W3CDTF">2020-11-25T02:09:38Z</dcterms:created>
  <dcterms:modified xsi:type="dcterms:W3CDTF">2021-07-26T04:52:03Z</dcterms:modified>
</cp:coreProperties>
</file>