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978F03-4306-423D-B9FB-75E9331888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NZ"/>
        </a:p>
      </dgm:t>
    </dgm:pt>
    <dgm:pt modelId="{B7691F7D-C1A2-4A68-898E-5A451296B48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Define the problem</a:t>
          </a:r>
        </a:p>
      </dgm:t>
    </dgm:pt>
    <dgm:pt modelId="{78E4020E-9D49-4C24-84DB-757D71B2D5A3}" type="parTrans" cxnId="{FF33FC21-ADB7-41A5-87DE-8ECA575D89A9}">
      <dgm:prSet/>
      <dgm:spPr/>
      <dgm:t>
        <a:bodyPr/>
        <a:lstStyle/>
        <a:p>
          <a:endParaRPr lang="en-NZ"/>
        </a:p>
      </dgm:t>
    </dgm:pt>
    <dgm:pt modelId="{F31DEE0B-0DBB-4975-A7E4-E447205B91CA}" type="sibTrans" cxnId="{FF33FC21-ADB7-41A5-87DE-8ECA575D89A9}">
      <dgm:prSet/>
      <dgm:spPr/>
      <dgm:t>
        <a:bodyPr/>
        <a:lstStyle/>
        <a:p>
          <a:endParaRPr lang="en-NZ"/>
        </a:p>
      </dgm:t>
    </dgm:pt>
    <dgm:pt modelId="{06BD73DD-AA9D-46C0-9025-8CFF414A0941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/>
            <a:t>You need to be sure what the problem is you are trying to solve</a:t>
          </a:r>
        </a:p>
      </dgm:t>
    </dgm:pt>
    <dgm:pt modelId="{D3B4D550-6F50-4F0A-BBC3-224D56BA2003}" type="parTrans" cxnId="{63B1DE4D-844E-4DEB-8F86-1F794A4B0793}">
      <dgm:prSet/>
      <dgm:spPr/>
      <dgm:t>
        <a:bodyPr/>
        <a:lstStyle/>
        <a:p>
          <a:endParaRPr lang="en-NZ"/>
        </a:p>
      </dgm:t>
    </dgm:pt>
    <dgm:pt modelId="{314EE43E-41F8-487F-B1ED-0B1A09917903}" type="sibTrans" cxnId="{63B1DE4D-844E-4DEB-8F86-1F794A4B0793}">
      <dgm:prSet/>
      <dgm:spPr/>
      <dgm:t>
        <a:bodyPr/>
        <a:lstStyle/>
        <a:p>
          <a:endParaRPr lang="en-NZ"/>
        </a:p>
      </dgm:t>
    </dgm:pt>
    <dgm:pt modelId="{06D5F493-B074-4D36-8617-9F39958651F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Determine the cause</a:t>
          </a:r>
        </a:p>
      </dgm:t>
    </dgm:pt>
    <dgm:pt modelId="{D78F7924-269B-4017-A2EA-93D2845EE85A}" type="parTrans" cxnId="{3075688A-9132-493E-8796-4D69545285B7}">
      <dgm:prSet/>
      <dgm:spPr/>
      <dgm:t>
        <a:bodyPr/>
        <a:lstStyle/>
        <a:p>
          <a:endParaRPr lang="en-NZ"/>
        </a:p>
      </dgm:t>
    </dgm:pt>
    <dgm:pt modelId="{FDB6F080-C1C7-49E4-BE49-28FB4232AFC7}" type="sibTrans" cxnId="{3075688A-9132-493E-8796-4D69545285B7}">
      <dgm:prSet/>
      <dgm:spPr/>
      <dgm:t>
        <a:bodyPr/>
        <a:lstStyle/>
        <a:p>
          <a:endParaRPr lang="en-NZ"/>
        </a:p>
      </dgm:t>
    </dgm:pt>
    <dgm:pt modelId="{F81B5B83-4E88-4B53-84D6-34E71F3A51B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/>
            <a:t> Establish the facts/gather data relating to the problem</a:t>
          </a:r>
        </a:p>
      </dgm:t>
    </dgm:pt>
    <dgm:pt modelId="{DCF2B001-2217-4348-AC0E-32679C2AFC17}" type="parTrans" cxnId="{D5206959-FBAE-4E47-900E-710E80A46F3F}">
      <dgm:prSet/>
      <dgm:spPr/>
      <dgm:t>
        <a:bodyPr/>
        <a:lstStyle/>
        <a:p>
          <a:endParaRPr lang="en-NZ"/>
        </a:p>
      </dgm:t>
    </dgm:pt>
    <dgm:pt modelId="{FA18FDC4-BBB8-4877-AABF-D30AA3ABB2B7}" type="sibTrans" cxnId="{D5206959-FBAE-4E47-900E-710E80A46F3F}">
      <dgm:prSet/>
      <dgm:spPr/>
      <dgm:t>
        <a:bodyPr/>
        <a:lstStyle/>
        <a:p>
          <a:endParaRPr lang="en-NZ"/>
        </a:p>
      </dgm:t>
    </dgm:pt>
    <dgm:pt modelId="{0D99D8B5-6956-44E6-8FA3-10527F25DCC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Identify solutions</a:t>
          </a:r>
        </a:p>
      </dgm:t>
    </dgm:pt>
    <dgm:pt modelId="{375E9488-78CC-4283-830A-9DA167F5EE54}" type="parTrans" cxnId="{294C52BD-2C1A-440D-B7DF-217801FFA5A1}">
      <dgm:prSet/>
      <dgm:spPr/>
      <dgm:t>
        <a:bodyPr/>
        <a:lstStyle/>
        <a:p>
          <a:endParaRPr lang="en-NZ"/>
        </a:p>
      </dgm:t>
    </dgm:pt>
    <dgm:pt modelId="{A00C6838-3ADC-4179-9C72-6EF68E8F1D58}" type="sibTrans" cxnId="{294C52BD-2C1A-440D-B7DF-217801FFA5A1}">
      <dgm:prSet/>
      <dgm:spPr/>
      <dgm:t>
        <a:bodyPr/>
        <a:lstStyle/>
        <a:p>
          <a:endParaRPr lang="en-NZ"/>
        </a:p>
      </dgm:t>
    </dgm:pt>
    <dgm:pt modelId="{FF6BD94D-0272-4AD3-8048-A5782D6EFCE6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Based on RCA identify solutions that deal with cause(s) of problem</a:t>
          </a:r>
        </a:p>
      </dgm:t>
    </dgm:pt>
    <dgm:pt modelId="{99EBEE2F-6670-4DE3-9CB0-E58B4B00943C}" type="parTrans" cxnId="{02F0B307-E01A-47A6-86D6-1FCDE3F3761E}">
      <dgm:prSet/>
      <dgm:spPr/>
      <dgm:t>
        <a:bodyPr/>
        <a:lstStyle/>
        <a:p>
          <a:endParaRPr lang="en-NZ"/>
        </a:p>
      </dgm:t>
    </dgm:pt>
    <dgm:pt modelId="{D6DF2834-F870-4148-B0E9-8DD1290A3205}" type="sibTrans" cxnId="{02F0B307-E01A-47A6-86D6-1FCDE3F3761E}">
      <dgm:prSet/>
      <dgm:spPr/>
      <dgm:t>
        <a:bodyPr/>
        <a:lstStyle/>
        <a:p>
          <a:endParaRPr lang="en-NZ"/>
        </a:p>
      </dgm:t>
    </dgm:pt>
    <dgm:pt modelId="{02CD8FF1-BF9C-4B1F-9830-8DAA8A3E3166}">
      <dgm:prSet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Implement solutions</a:t>
          </a:r>
        </a:p>
      </dgm:t>
    </dgm:pt>
    <dgm:pt modelId="{1EAC76A8-30A3-478A-B667-F2F9E60D27B4}" type="sibTrans" cxnId="{38DE13A3-BA38-48AD-AE26-CF1F08CC9E7E}">
      <dgm:prSet/>
      <dgm:spPr/>
      <dgm:t>
        <a:bodyPr/>
        <a:lstStyle/>
        <a:p>
          <a:endParaRPr lang="en-NZ"/>
        </a:p>
      </dgm:t>
    </dgm:pt>
    <dgm:pt modelId="{EEB3F6F0-A644-45D5-92DA-338904781D52}" type="parTrans" cxnId="{38DE13A3-BA38-48AD-AE26-CF1F08CC9E7E}">
      <dgm:prSet/>
      <dgm:spPr/>
      <dgm:t>
        <a:bodyPr/>
        <a:lstStyle/>
        <a:p>
          <a:endParaRPr lang="en-NZ"/>
        </a:p>
      </dgm:t>
    </dgm:pt>
    <dgm:pt modelId="{BC925DBE-435B-4CB3-B7D1-388B6E4C859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NZ" dirty="0"/>
            <a:t>Apply RCA methodology </a:t>
          </a:r>
        </a:p>
      </dgm:t>
    </dgm:pt>
    <dgm:pt modelId="{A0B69646-D332-4706-9AE1-24C96549F399}" type="parTrans" cxnId="{AFCF26FD-5C6E-413B-80D3-96B702B3EE8C}">
      <dgm:prSet/>
      <dgm:spPr/>
      <dgm:t>
        <a:bodyPr/>
        <a:lstStyle/>
        <a:p>
          <a:endParaRPr lang="en-NZ"/>
        </a:p>
      </dgm:t>
    </dgm:pt>
    <dgm:pt modelId="{E75F0362-7105-4C43-926A-698DB87C73EF}" type="sibTrans" cxnId="{AFCF26FD-5C6E-413B-80D3-96B702B3EE8C}">
      <dgm:prSet/>
      <dgm:spPr/>
      <dgm:t>
        <a:bodyPr/>
        <a:lstStyle/>
        <a:p>
          <a:endParaRPr lang="en-NZ"/>
        </a:p>
      </dgm:t>
    </dgm:pt>
    <dgm:pt modelId="{82CD5731-F8ED-4A4E-9A3E-DCA392891183}" type="pres">
      <dgm:prSet presAssocID="{54978F03-4306-423D-B9FB-75E9331888F0}" presName="root" presStyleCnt="0">
        <dgm:presLayoutVars>
          <dgm:dir/>
          <dgm:resizeHandles val="exact"/>
        </dgm:presLayoutVars>
      </dgm:prSet>
      <dgm:spPr/>
    </dgm:pt>
    <dgm:pt modelId="{D44B85C6-E633-46C6-83CB-5613A5C49969}" type="pres">
      <dgm:prSet presAssocID="{B7691F7D-C1A2-4A68-898E-5A451296B48C}" presName="compNode" presStyleCnt="0"/>
      <dgm:spPr/>
    </dgm:pt>
    <dgm:pt modelId="{94A13C2A-EEB5-4C6C-9274-DB9E8247AF40}" type="pres">
      <dgm:prSet presAssocID="{B7691F7D-C1A2-4A68-898E-5A451296B48C}" presName="bgRect" presStyleLbl="bgShp" presStyleIdx="0" presStyleCnt="4"/>
      <dgm:spPr/>
    </dgm:pt>
    <dgm:pt modelId="{641C749C-C0BD-463C-A933-9DB265828CD4}" type="pres">
      <dgm:prSet presAssocID="{B7691F7D-C1A2-4A68-898E-5A451296B48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F58A756-715B-4D0D-9545-533F2FACBD78}" type="pres">
      <dgm:prSet presAssocID="{B7691F7D-C1A2-4A68-898E-5A451296B48C}" presName="spaceRect" presStyleCnt="0"/>
      <dgm:spPr/>
    </dgm:pt>
    <dgm:pt modelId="{30ACD2F0-C62C-40E2-8F5E-0303C0139D28}" type="pres">
      <dgm:prSet presAssocID="{B7691F7D-C1A2-4A68-898E-5A451296B48C}" presName="parTx" presStyleLbl="revTx" presStyleIdx="0" presStyleCnt="7">
        <dgm:presLayoutVars>
          <dgm:chMax val="0"/>
          <dgm:chPref val="0"/>
        </dgm:presLayoutVars>
      </dgm:prSet>
      <dgm:spPr/>
    </dgm:pt>
    <dgm:pt modelId="{6BD4365D-F62B-407D-93C8-71E342F3C481}" type="pres">
      <dgm:prSet presAssocID="{B7691F7D-C1A2-4A68-898E-5A451296B48C}" presName="desTx" presStyleLbl="revTx" presStyleIdx="1" presStyleCnt="7">
        <dgm:presLayoutVars/>
      </dgm:prSet>
      <dgm:spPr/>
    </dgm:pt>
    <dgm:pt modelId="{B4E9632B-57B0-414D-81BF-2FD5BBC37551}" type="pres">
      <dgm:prSet presAssocID="{F31DEE0B-0DBB-4975-A7E4-E447205B91CA}" presName="sibTrans" presStyleCnt="0"/>
      <dgm:spPr/>
    </dgm:pt>
    <dgm:pt modelId="{039D1528-C579-4CA1-B5CE-36BEF3B234E4}" type="pres">
      <dgm:prSet presAssocID="{06D5F493-B074-4D36-8617-9F39958651FA}" presName="compNode" presStyleCnt="0"/>
      <dgm:spPr/>
    </dgm:pt>
    <dgm:pt modelId="{A28983EC-C712-455B-8D44-4A161BC65BFF}" type="pres">
      <dgm:prSet presAssocID="{06D5F493-B074-4D36-8617-9F39958651FA}" presName="bgRect" presStyleLbl="bgShp" presStyleIdx="1" presStyleCnt="4"/>
      <dgm:spPr/>
    </dgm:pt>
    <dgm:pt modelId="{EF8BD954-E1F7-43B7-91C6-E3576DF3857D}" type="pres">
      <dgm:prSet presAssocID="{06D5F493-B074-4D36-8617-9F39958651F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73DF6247-5E0E-444E-A7AB-7D4DBA1725A1}" type="pres">
      <dgm:prSet presAssocID="{06D5F493-B074-4D36-8617-9F39958651FA}" presName="spaceRect" presStyleCnt="0"/>
      <dgm:spPr/>
    </dgm:pt>
    <dgm:pt modelId="{A3CB2DAF-24D3-4970-9D13-5E8553802A14}" type="pres">
      <dgm:prSet presAssocID="{06D5F493-B074-4D36-8617-9F39958651FA}" presName="parTx" presStyleLbl="revTx" presStyleIdx="2" presStyleCnt="7">
        <dgm:presLayoutVars>
          <dgm:chMax val="0"/>
          <dgm:chPref val="0"/>
        </dgm:presLayoutVars>
      </dgm:prSet>
      <dgm:spPr/>
    </dgm:pt>
    <dgm:pt modelId="{A96B34CB-0C80-4161-8C39-C474015959D4}" type="pres">
      <dgm:prSet presAssocID="{06D5F493-B074-4D36-8617-9F39958651FA}" presName="desTx" presStyleLbl="revTx" presStyleIdx="3" presStyleCnt="7">
        <dgm:presLayoutVars/>
      </dgm:prSet>
      <dgm:spPr/>
    </dgm:pt>
    <dgm:pt modelId="{D1F589FC-6081-442A-A08F-F2B912D2070B}" type="pres">
      <dgm:prSet presAssocID="{FDB6F080-C1C7-49E4-BE49-28FB4232AFC7}" presName="sibTrans" presStyleCnt="0"/>
      <dgm:spPr/>
    </dgm:pt>
    <dgm:pt modelId="{470E63FE-0057-45FF-BF81-A3B9149D806D}" type="pres">
      <dgm:prSet presAssocID="{0D99D8B5-6956-44E6-8FA3-10527F25DCC0}" presName="compNode" presStyleCnt="0"/>
      <dgm:spPr/>
    </dgm:pt>
    <dgm:pt modelId="{954A29AE-E241-480E-85EA-10792A3EB26E}" type="pres">
      <dgm:prSet presAssocID="{0D99D8B5-6956-44E6-8FA3-10527F25DCC0}" presName="bgRect" presStyleLbl="bgShp" presStyleIdx="2" presStyleCnt="4"/>
      <dgm:spPr/>
    </dgm:pt>
    <dgm:pt modelId="{232F551E-51C9-4619-8517-83079EA23D42}" type="pres">
      <dgm:prSet presAssocID="{0D99D8B5-6956-44E6-8FA3-10527F25DCC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A4AAD454-4AE6-4371-BBEA-61DCCEDEFB79}" type="pres">
      <dgm:prSet presAssocID="{0D99D8B5-6956-44E6-8FA3-10527F25DCC0}" presName="spaceRect" presStyleCnt="0"/>
      <dgm:spPr/>
    </dgm:pt>
    <dgm:pt modelId="{5C8B64EC-7846-4794-93F8-77026B77241C}" type="pres">
      <dgm:prSet presAssocID="{0D99D8B5-6956-44E6-8FA3-10527F25DCC0}" presName="parTx" presStyleLbl="revTx" presStyleIdx="4" presStyleCnt="7">
        <dgm:presLayoutVars>
          <dgm:chMax val="0"/>
          <dgm:chPref val="0"/>
        </dgm:presLayoutVars>
      </dgm:prSet>
      <dgm:spPr/>
    </dgm:pt>
    <dgm:pt modelId="{380BFFF7-E332-4273-A9D4-AB747175DA03}" type="pres">
      <dgm:prSet presAssocID="{0D99D8B5-6956-44E6-8FA3-10527F25DCC0}" presName="desTx" presStyleLbl="revTx" presStyleIdx="5" presStyleCnt="7">
        <dgm:presLayoutVars/>
      </dgm:prSet>
      <dgm:spPr/>
    </dgm:pt>
    <dgm:pt modelId="{F049D181-D162-4B33-9DE7-149F224BFC26}" type="pres">
      <dgm:prSet presAssocID="{A00C6838-3ADC-4179-9C72-6EF68E8F1D58}" presName="sibTrans" presStyleCnt="0"/>
      <dgm:spPr/>
    </dgm:pt>
    <dgm:pt modelId="{168EB979-E7F7-4E79-9729-963B50A33478}" type="pres">
      <dgm:prSet presAssocID="{02CD8FF1-BF9C-4B1F-9830-8DAA8A3E3166}" presName="compNode" presStyleCnt="0"/>
      <dgm:spPr/>
    </dgm:pt>
    <dgm:pt modelId="{0270CC55-60C9-41CA-8B19-925CD5D48485}" type="pres">
      <dgm:prSet presAssocID="{02CD8FF1-BF9C-4B1F-9830-8DAA8A3E3166}" presName="bgRect" presStyleLbl="bgShp" presStyleIdx="3" presStyleCnt="4"/>
      <dgm:spPr/>
    </dgm:pt>
    <dgm:pt modelId="{FBD7C178-BDB1-4AD8-85EB-0013C27160F9}" type="pres">
      <dgm:prSet presAssocID="{02CD8FF1-BF9C-4B1F-9830-8DAA8A3E316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781CD18-2786-4F9E-BEDB-2251E2A8D3F0}" type="pres">
      <dgm:prSet presAssocID="{02CD8FF1-BF9C-4B1F-9830-8DAA8A3E3166}" presName="spaceRect" presStyleCnt="0"/>
      <dgm:spPr/>
    </dgm:pt>
    <dgm:pt modelId="{054267A1-71BC-4C59-931C-2B6C1A1B36D4}" type="pres">
      <dgm:prSet presAssocID="{02CD8FF1-BF9C-4B1F-9830-8DAA8A3E3166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02F0B307-E01A-47A6-86D6-1FCDE3F3761E}" srcId="{0D99D8B5-6956-44E6-8FA3-10527F25DCC0}" destId="{FF6BD94D-0272-4AD3-8048-A5782D6EFCE6}" srcOrd="0" destOrd="0" parTransId="{99EBEE2F-6670-4DE3-9CB0-E58B4B00943C}" sibTransId="{D6DF2834-F870-4148-B0E9-8DD1290A3205}"/>
    <dgm:cxn modelId="{20EF3E15-AEBD-4AC5-9AE0-D96756CBFC80}" type="presOf" srcId="{FF6BD94D-0272-4AD3-8048-A5782D6EFCE6}" destId="{380BFFF7-E332-4273-A9D4-AB747175DA03}" srcOrd="0" destOrd="0" presId="urn:microsoft.com/office/officeart/2018/2/layout/IconVerticalSolidList"/>
    <dgm:cxn modelId="{FF33FC21-ADB7-41A5-87DE-8ECA575D89A9}" srcId="{54978F03-4306-423D-B9FB-75E9331888F0}" destId="{B7691F7D-C1A2-4A68-898E-5A451296B48C}" srcOrd="0" destOrd="0" parTransId="{78E4020E-9D49-4C24-84DB-757D71B2D5A3}" sibTransId="{F31DEE0B-0DBB-4975-A7E4-E447205B91CA}"/>
    <dgm:cxn modelId="{D1D9DA37-0087-42B8-AA32-4428AFCC8D4C}" type="presOf" srcId="{02CD8FF1-BF9C-4B1F-9830-8DAA8A3E3166}" destId="{054267A1-71BC-4C59-931C-2B6C1A1B36D4}" srcOrd="0" destOrd="0" presId="urn:microsoft.com/office/officeart/2018/2/layout/IconVerticalSolidList"/>
    <dgm:cxn modelId="{41D1F260-2A6A-46E4-8C11-476586EA70A7}" type="presOf" srcId="{54978F03-4306-423D-B9FB-75E9331888F0}" destId="{82CD5731-F8ED-4A4E-9A3E-DCA392891183}" srcOrd="0" destOrd="0" presId="urn:microsoft.com/office/officeart/2018/2/layout/IconVerticalSolidList"/>
    <dgm:cxn modelId="{7C4DC242-B1E5-4EA3-B489-CCBFB14967FB}" type="presOf" srcId="{0D99D8B5-6956-44E6-8FA3-10527F25DCC0}" destId="{5C8B64EC-7846-4794-93F8-77026B77241C}" srcOrd="0" destOrd="0" presId="urn:microsoft.com/office/officeart/2018/2/layout/IconVerticalSolidList"/>
    <dgm:cxn modelId="{63B1DE4D-844E-4DEB-8F86-1F794A4B0793}" srcId="{B7691F7D-C1A2-4A68-898E-5A451296B48C}" destId="{06BD73DD-AA9D-46C0-9025-8CFF414A0941}" srcOrd="0" destOrd="0" parTransId="{D3B4D550-6F50-4F0A-BBC3-224D56BA2003}" sibTransId="{314EE43E-41F8-487F-B1ED-0B1A09917903}"/>
    <dgm:cxn modelId="{D5206959-FBAE-4E47-900E-710E80A46F3F}" srcId="{06D5F493-B074-4D36-8617-9F39958651FA}" destId="{F81B5B83-4E88-4B53-84D6-34E71F3A51BD}" srcOrd="0" destOrd="0" parTransId="{DCF2B001-2217-4348-AC0E-32679C2AFC17}" sibTransId="{FA18FDC4-BBB8-4877-AABF-D30AA3ABB2B7}"/>
    <dgm:cxn modelId="{3075688A-9132-493E-8796-4D69545285B7}" srcId="{54978F03-4306-423D-B9FB-75E9331888F0}" destId="{06D5F493-B074-4D36-8617-9F39958651FA}" srcOrd="1" destOrd="0" parTransId="{D78F7924-269B-4017-A2EA-93D2845EE85A}" sibTransId="{FDB6F080-C1C7-49E4-BE49-28FB4232AFC7}"/>
    <dgm:cxn modelId="{F32D09A1-57A2-4CFA-873D-EB79DB8675B7}" type="presOf" srcId="{F81B5B83-4E88-4B53-84D6-34E71F3A51BD}" destId="{A96B34CB-0C80-4161-8C39-C474015959D4}" srcOrd="0" destOrd="0" presId="urn:microsoft.com/office/officeart/2018/2/layout/IconVerticalSolidList"/>
    <dgm:cxn modelId="{E2CE28A2-A3D8-4F90-82D2-60A128E4BEFC}" type="presOf" srcId="{BC925DBE-435B-4CB3-B7D1-388B6E4C8590}" destId="{A96B34CB-0C80-4161-8C39-C474015959D4}" srcOrd="0" destOrd="1" presId="urn:microsoft.com/office/officeart/2018/2/layout/IconVerticalSolidList"/>
    <dgm:cxn modelId="{38DE13A3-BA38-48AD-AE26-CF1F08CC9E7E}" srcId="{54978F03-4306-423D-B9FB-75E9331888F0}" destId="{02CD8FF1-BF9C-4B1F-9830-8DAA8A3E3166}" srcOrd="3" destOrd="0" parTransId="{EEB3F6F0-A644-45D5-92DA-338904781D52}" sibTransId="{1EAC76A8-30A3-478A-B667-F2F9E60D27B4}"/>
    <dgm:cxn modelId="{493017A9-C1F0-406D-B4FE-5816D44BE3E9}" type="presOf" srcId="{06BD73DD-AA9D-46C0-9025-8CFF414A0941}" destId="{6BD4365D-F62B-407D-93C8-71E342F3C481}" srcOrd="0" destOrd="0" presId="urn:microsoft.com/office/officeart/2018/2/layout/IconVerticalSolidList"/>
    <dgm:cxn modelId="{294C52BD-2C1A-440D-B7DF-217801FFA5A1}" srcId="{54978F03-4306-423D-B9FB-75E9331888F0}" destId="{0D99D8B5-6956-44E6-8FA3-10527F25DCC0}" srcOrd="2" destOrd="0" parTransId="{375E9488-78CC-4283-830A-9DA167F5EE54}" sibTransId="{A00C6838-3ADC-4179-9C72-6EF68E8F1D58}"/>
    <dgm:cxn modelId="{7F9AA5C5-E7C0-48E0-A7B8-8B807E2C1035}" type="presOf" srcId="{B7691F7D-C1A2-4A68-898E-5A451296B48C}" destId="{30ACD2F0-C62C-40E2-8F5E-0303C0139D28}" srcOrd="0" destOrd="0" presId="urn:microsoft.com/office/officeart/2018/2/layout/IconVerticalSolidList"/>
    <dgm:cxn modelId="{A39934C9-5C0A-4EE8-8183-3C1355CE1E07}" type="presOf" srcId="{06D5F493-B074-4D36-8617-9F39958651FA}" destId="{A3CB2DAF-24D3-4970-9D13-5E8553802A14}" srcOrd="0" destOrd="0" presId="urn:microsoft.com/office/officeart/2018/2/layout/IconVerticalSolidList"/>
    <dgm:cxn modelId="{AFCF26FD-5C6E-413B-80D3-96B702B3EE8C}" srcId="{06D5F493-B074-4D36-8617-9F39958651FA}" destId="{BC925DBE-435B-4CB3-B7D1-388B6E4C8590}" srcOrd="1" destOrd="0" parTransId="{A0B69646-D332-4706-9AE1-24C96549F399}" sibTransId="{E75F0362-7105-4C43-926A-698DB87C73EF}"/>
    <dgm:cxn modelId="{CE218270-556C-4D73-A388-CC946764F685}" type="presParOf" srcId="{82CD5731-F8ED-4A4E-9A3E-DCA392891183}" destId="{D44B85C6-E633-46C6-83CB-5613A5C49969}" srcOrd="0" destOrd="0" presId="urn:microsoft.com/office/officeart/2018/2/layout/IconVerticalSolidList"/>
    <dgm:cxn modelId="{EA7F0F58-6E44-470E-BCAB-7992A2F81AEC}" type="presParOf" srcId="{D44B85C6-E633-46C6-83CB-5613A5C49969}" destId="{94A13C2A-EEB5-4C6C-9274-DB9E8247AF40}" srcOrd="0" destOrd="0" presId="urn:microsoft.com/office/officeart/2018/2/layout/IconVerticalSolidList"/>
    <dgm:cxn modelId="{B2803E49-4774-4D45-863C-0DA6AA587F00}" type="presParOf" srcId="{D44B85C6-E633-46C6-83CB-5613A5C49969}" destId="{641C749C-C0BD-463C-A933-9DB265828CD4}" srcOrd="1" destOrd="0" presId="urn:microsoft.com/office/officeart/2018/2/layout/IconVerticalSolidList"/>
    <dgm:cxn modelId="{938D37A1-7EDD-4B02-BE4E-37889558DBB3}" type="presParOf" srcId="{D44B85C6-E633-46C6-83CB-5613A5C49969}" destId="{1F58A756-715B-4D0D-9545-533F2FACBD78}" srcOrd="2" destOrd="0" presId="urn:microsoft.com/office/officeart/2018/2/layout/IconVerticalSolidList"/>
    <dgm:cxn modelId="{B2B1C823-115C-4993-8558-A676093B6578}" type="presParOf" srcId="{D44B85C6-E633-46C6-83CB-5613A5C49969}" destId="{30ACD2F0-C62C-40E2-8F5E-0303C0139D28}" srcOrd="3" destOrd="0" presId="urn:microsoft.com/office/officeart/2018/2/layout/IconVerticalSolidList"/>
    <dgm:cxn modelId="{5D6AF855-5CEF-4E01-AEF0-DCAF68F8FC33}" type="presParOf" srcId="{D44B85C6-E633-46C6-83CB-5613A5C49969}" destId="{6BD4365D-F62B-407D-93C8-71E342F3C481}" srcOrd="4" destOrd="0" presId="urn:microsoft.com/office/officeart/2018/2/layout/IconVerticalSolidList"/>
    <dgm:cxn modelId="{D1BAF839-57F3-471C-B31F-D48C021740B7}" type="presParOf" srcId="{82CD5731-F8ED-4A4E-9A3E-DCA392891183}" destId="{B4E9632B-57B0-414D-81BF-2FD5BBC37551}" srcOrd="1" destOrd="0" presId="urn:microsoft.com/office/officeart/2018/2/layout/IconVerticalSolidList"/>
    <dgm:cxn modelId="{4C56B002-5DE8-4C06-8005-F70FAF22C95B}" type="presParOf" srcId="{82CD5731-F8ED-4A4E-9A3E-DCA392891183}" destId="{039D1528-C579-4CA1-B5CE-36BEF3B234E4}" srcOrd="2" destOrd="0" presId="urn:microsoft.com/office/officeart/2018/2/layout/IconVerticalSolidList"/>
    <dgm:cxn modelId="{C08EFC8A-5C55-4777-99E4-288A64016C18}" type="presParOf" srcId="{039D1528-C579-4CA1-B5CE-36BEF3B234E4}" destId="{A28983EC-C712-455B-8D44-4A161BC65BFF}" srcOrd="0" destOrd="0" presId="urn:microsoft.com/office/officeart/2018/2/layout/IconVerticalSolidList"/>
    <dgm:cxn modelId="{EE3A2970-4DEB-4EA2-AFBA-5C5EF50091D9}" type="presParOf" srcId="{039D1528-C579-4CA1-B5CE-36BEF3B234E4}" destId="{EF8BD954-E1F7-43B7-91C6-E3576DF3857D}" srcOrd="1" destOrd="0" presId="urn:microsoft.com/office/officeart/2018/2/layout/IconVerticalSolidList"/>
    <dgm:cxn modelId="{2A31DEB2-C772-4983-9DB5-D570DBB55A3D}" type="presParOf" srcId="{039D1528-C579-4CA1-B5CE-36BEF3B234E4}" destId="{73DF6247-5E0E-444E-A7AB-7D4DBA1725A1}" srcOrd="2" destOrd="0" presId="urn:microsoft.com/office/officeart/2018/2/layout/IconVerticalSolidList"/>
    <dgm:cxn modelId="{A81FD11B-27EB-4F5F-ABD8-C986F3EC822A}" type="presParOf" srcId="{039D1528-C579-4CA1-B5CE-36BEF3B234E4}" destId="{A3CB2DAF-24D3-4970-9D13-5E8553802A14}" srcOrd="3" destOrd="0" presId="urn:microsoft.com/office/officeart/2018/2/layout/IconVerticalSolidList"/>
    <dgm:cxn modelId="{29F279E6-24F2-47B8-9B5D-44EE2377D9C1}" type="presParOf" srcId="{039D1528-C579-4CA1-B5CE-36BEF3B234E4}" destId="{A96B34CB-0C80-4161-8C39-C474015959D4}" srcOrd="4" destOrd="0" presId="urn:microsoft.com/office/officeart/2018/2/layout/IconVerticalSolidList"/>
    <dgm:cxn modelId="{C059325C-EB42-46EB-956E-AE3C1DF26461}" type="presParOf" srcId="{82CD5731-F8ED-4A4E-9A3E-DCA392891183}" destId="{D1F589FC-6081-442A-A08F-F2B912D2070B}" srcOrd="3" destOrd="0" presId="urn:microsoft.com/office/officeart/2018/2/layout/IconVerticalSolidList"/>
    <dgm:cxn modelId="{BBC1AD07-E3B1-4A27-B5FE-242540F329B2}" type="presParOf" srcId="{82CD5731-F8ED-4A4E-9A3E-DCA392891183}" destId="{470E63FE-0057-45FF-BF81-A3B9149D806D}" srcOrd="4" destOrd="0" presId="urn:microsoft.com/office/officeart/2018/2/layout/IconVerticalSolidList"/>
    <dgm:cxn modelId="{0F19E1EF-6FAF-47FB-B307-C91654F72560}" type="presParOf" srcId="{470E63FE-0057-45FF-BF81-A3B9149D806D}" destId="{954A29AE-E241-480E-85EA-10792A3EB26E}" srcOrd="0" destOrd="0" presId="urn:microsoft.com/office/officeart/2018/2/layout/IconVerticalSolidList"/>
    <dgm:cxn modelId="{8DC8FA49-0D7A-49E8-8000-0E3A1576F90C}" type="presParOf" srcId="{470E63FE-0057-45FF-BF81-A3B9149D806D}" destId="{232F551E-51C9-4619-8517-83079EA23D42}" srcOrd="1" destOrd="0" presId="urn:microsoft.com/office/officeart/2018/2/layout/IconVerticalSolidList"/>
    <dgm:cxn modelId="{43C0CA81-8FCA-438A-9387-5B8CD553AFC4}" type="presParOf" srcId="{470E63FE-0057-45FF-BF81-A3B9149D806D}" destId="{A4AAD454-4AE6-4371-BBEA-61DCCEDEFB79}" srcOrd="2" destOrd="0" presId="urn:microsoft.com/office/officeart/2018/2/layout/IconVerticalSolidList"/>
    <dgm:cxn modelId="{E71C45D0-A071-4E8A-822B-B3D6AFC7AD9C}" type="presParOf" srcId="{470E63FE-0057-45FF-BF81-A3B9149D806D}" destId="{5C8B64EC-7846-4794-93F8-77026B77241C}" srcOrd="3" destOrd="0" presId="urn:microsoft.com/office/officeart/2018/2/layout/IconVerticalSolidList"/>
    <dgm:cxn modelId="{19F1D353-2837-4813-8278-8C2D6644F01F}" type="presParOf" srcId="{470E63FE-0057-45FF-BF81-A3B9149D806D}" destId="{380BFFF7-E332-4273-A9D4-AB747175DA03}" srcOrd="4" destOrd="0" presId="urn:microsoft.com/office/officeart/2018/2/layout/IconVerticalSolidList"/>
    <dgm:cxn modelId="{DDCE0A8B-5ABD-427D-BB9C-84761CAD2738}" type="presParOf" srcId="{82CD5731-F8ED-4A4E-9A3E-DCA392891183}" destId="{F049D181-D162-4B33-9DE7-149F224BFC26}" srcOrd="5" destOrd="0" presId="urn:microsoft.com/office/officeart/2018/2/layout/IconVerticalSolidList"/>
    <dgm:cxn modelId="{7DFCD0D6-558D-4788-B0EB-7DA4317380B9}" type="presParOf" srcId="{82CD5731-F8ED-4A4E-9A3E-DCA392891183}" destId="{168EB979-E7F7-4E79-9729-963B50A33478}" srcOrd="6" destOrd="0" presId="urn:microsoft.com/office/officeart/2018/2/layout/IconVerticalSolidList"/>
    <dgm:cxn modelId="{B790E7F2-560B-4848-8943-1A18B36483FE}" type="presParOf" srcId="{168EB979-E7F7-4E79-9729-963B50A33478}" destId="{0270CC55-60C9-41CA-8B19-925CD5D48485}" srcOrd="0" destOrd="0" presId="urn:microsoft.com/office/officeart/2018/2/layout/IconVerticalSolidList"/>
    <dgm:cxn modelId="{AD1671A2-FF05-4B45-9E7E-F5FB5225E540}" type="presParOf" srcId="{168EB979-E7F7-4E79-9729-963B50A33478}" destId="{FBD7C178-BDB1-4AD8-85EB-0013C27160F9}" srcOrd="1" destOrd="0" presId="urn:microsoft.com/office/officeart/2018/2/layout/IconVerticalSolidList"/>
    <dgm:cxn modelId="{6E128CE5-A8D8-4B54-8A75-E671AA2D4465}" type="presParOf" srcId="{168EB979-E7F7-4E79-9729-963B50A33478}" destId="{D781CD18-2786-4F9E-BEDB-2251E2A8D3F0}" srcOrd="2" destOrd="0" presId="urn:microsoft.com/office/officeart/2018/2/layout/IconVerticalSolidList"/>
    <dgm:cxn modelId="{FFF67493-4DC1-4F3E-A805-6F6BDB6B244F}" type="presParOf" srcId="{168EB979-E7F7-4E79-9729-963B50A33478}" destId="{054267A1-71BC-4C59-931C-2B6C1A1B36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20F191-E6E4-47C4-9554-84B9F067594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A6D24649-1AB0-46FE-AE08-ACCDDDB48943}">
      <dgm:prSet phldrT="[Text]"/>
      <dgm:spPr>
        <a:solidFill>
          <a:schemeClr val="tx1">
            <a:lumMod val="85000"/>
            <a:lumOff val="15000"/>
          </a:schemeClr>
        </a:solidFill>
      </dgm:spPr>
      <dgm:t>
        <a:bodyPr/>
        <a:lstStyle/>
        <a:p>
          <a:r>
            <a:rPr lang="en-NZ" dirty="0"/>
            <a:t>5 whys</a:t>
          </a:r>
        </a:p>
      </dgm:t>
    </dgm:pt>
    <dgm:pt modelId="{9B60DF33-EE54-4915-BE54-976522BDF1D6}" type="parTrans" cxnId="{D8F40A1F-0D9A-468A-A480-2C492767EE93}">
      <dgm:prSet/>
      <dgm:spPr/>
      <dgm:t>
        <a:bodyPr/>
        <a:lstStyle/>
        <a:p>
          <a:endParaRPr lang="en-NZ"/>
        </a:p>
      </dgm:t>
    </dgm:pt>
    <dgm:pt modelId="{5A88F8B5-78A2-4FB2-B27D-844B296BA6EF}" type="sibTrans" cxnId="{D8F40A1F-0D9A-468A-A480-2C492767EE93}">
      <dgm:prSet/>
      <dgm:spPr/>
      <dgm:t>
        <a:bodyPr/>
        <a:lstStyle/>
        <a:p>
          <a:endParaRPr lang="en-NZ"/>
        </a:p>
      </dgm:t>
    </dgm:pt>
    <dgm:pt modelId="{1C59009F-3644-4B13-9E30-E017F0454AF0}">
      <dgm:prSet phldrT="[Text]"/>
      <dgm:spPr>
        <a:solidFill>
          <a:schemeClr val="tx1">
            <a:lumMod val="85000"/>
            <a:lumOff val="15000"/>
          </a:schemeClr>
        </a:solidFill>
      </dgm:spPr>
      <dgm:t>
        <a:bodyPr/>
        <a:lstStyle/>
        <a:p>
          <a:r>
            <a:rPr lang="en-NZ" dirty="0"/>
            <a:t>Fishbone</a:t>
          </a:r>
        </a:p>
      </dgm:t>
    </dgm:pt>
    <dgm:pt modelId="{4484C508-BC6C-4604-A1DC-0A66054FA45F}" type="parTrans" cxnId="{FEEA0D4C-0C04-4E5F-B0B0-B8646B8CAF61}">
      <dgm:prSet/>
      <dgm:spPr/>
      <dgm:t>
        <a:bodyPr/>
        <a:lstStyle/>
        <a:p>
          <a:endParaRPr lang="en-NZ"/>
        </a:p>
      </dgm:t>
    </dgm:pt>
    <dgm:pt modelId="{EFF58960-C94C-44D8-B8B1-83E36B66938F}" type="sibTrans" cxnId="{FEEA0D4C-0C04-4E5F-B0B0-B8646B8CAF61}">
      <dgm:prSet/>
      <dgm:spPr/>
      <dgm:t>
        <a:bodyPr/>
        <a:lstStyle/>
        <a:p>
          <a:endParaRPr lang="en-NZ"/>
        </a:p>
      </dgm:t>
    </dgm:pt>
    <dgm:pt modelId="{A3B5FC67-982F-4BEE-BD1E-81D2B70083A0}" type="pres">
      <dgm:prSet presAssocID="{3720F191-E6E4-47C4-9554-84B9F0675943}" presName="Name0" presStyleCnt="0">
        <dgm:presLayoutVars>
          <dgm:dir/>
          <dgm:resizeHandles val="exact"/>
        </dgm:presLayoutVars>
      </dgm:prSet>
      <dgm:spPr/>
    </dgm:pt>
    <dgm:pt modelId="{8EE6CE42-D03F-4593-BA40-D48BFCF5D112}" type="pres">
      <dgm:prSet presAssocID="{3720F191-E6E4-47C4-9554-84B9F0675943}" presName="fgShape" presStyleLbl="fgShp" presStyleIdx="0" presStyleCnt="1"/>
      <dgm:spPr>
        <a:solidFill>
          <a:schemeClr val="bg1">
            <a:lumMod val="65000"/>
          </a:schemeClr>
        </a:solidFill>
      </dgm:spPr>
    </dgm:pt>
    <dgm:pt modelId="{69C88804-C1E2-4315-8AEA-A89BE0221C15}" type="pres">
      <dgm:prSet presAssocID="{3720F191-E6E4-47C4-9554-84B9F0675943}" presName="linComp" presStyleCnt="0"/>
      <dgm:spPr/>
    </dgm:pt>
    <dgm:pt modelId="{63B778A6-E8E9-4675-8F16-780C60433A85}" type="pres">
      <dgm:prSet presAssocID="{A6D24649-1AB0-46FE-AE08-ACCDDDB48943}" presName="compNode" presStyleCnt="0"/>
      <dgm:spPr/>
    </dgm:pt>
    <dgm:pt modelId="{57DA88EF-1570-401B-9543-6AE61E7C9ED6}" type="pres">
      <dgm:prSet presAssocID="{A6D24649-1AB0-46FE-AE08-ACCDDDB48943}" presName="bkgdShape" presStyleLbl="node1" presStyleIdx="0" presStyleCnt="2"/>
      <dgm:spPr/>
    </dgm:pt>
    <dgm:pt modelId="{BD8A635F-3388-43C3-833D-DAFD1752C92D}" type="pres">
      <dgm:prSet presAssocID="{A6D24649-1AB0-46FE-AE08-ACCDDDB48943}" presName="nodeTx" presStyleLbl="node1" presStyleIdx="0" presStyleCnt="2">
        <dgm:presLayoutVars>
          <dgm:bulletEnabled val="1"/>
        </dgm:presLayoutVars>
      </dgm:prSet>
      <dgm:spPr/>
    </dgm:pt>
    <dgm:pt modelId="{2FD2B253-8A1E-4C53-8658-1056A995B459}" type="pres">
      <dgm:prSet presAssocID="{A6D24649-1AB0-46FE-AE08-ACCDDDB48943}" presName="invisiNode" presStyleLbl="node1" presStyleIdx="0" presStyleCnt="2"/>
      <dgm:spPr/>
    </dgm:pt>
    <dgm:pt modelId="{F1D9C090-9B23-4C9A-93FB-BC52DA8B9DB1}" type="pres">
      <dgm:prSet presAssocID="{A6D24649-1AB0-46FE-AE08-ACCDDDB48943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EB823FB7-079D-4158-8C3D-096FB049D733}" type="pres">
      <dgm:prSet presAssocID="{5A88F8B5-78A2-4FB2-B27D-844B296BA6EF}" presName="sibTrans" presStyleLbl="sibTrans2D1" presStyleIdx="0" presStyleCnt="0"/>
      <dgm:spPr/>
    </dgm:pt>
    <dgm:pt modelId="{FE47DE56-3034-4505-AEC9-1238855C49A8}" type="pres">
      <dgm:prSet presAssocID="{1C59009F-3644-4B13-9E30-E017F0454AF0}" presName="compNode" presStyleCnt="0"/>
      <dgm:spPr/>
    </dgm:pt>
    <dgm:pt modelId="{58005E2D-9E13-45EA-B818-4444458E0E85}" type="pres">
      <dgm:prSet presAssocID="{1C59009F-3644-4B13-9E30-E017F0454AF0}" presName="bkgdShape" presStyleLbl="node1" presStyleIdx="1" presStyleCnt="2"/>
      <dgm:spPr/>
    </dgm:pt>
    <dgm:pt modelId="{3A248B7B-5405-480A-8F8E-A22D6AAAF3F3}" type="pres">
      <dgm:prSet presAssocID="{1C59009F-3644-4B13-9E30-E017F0454AF0}" presName="nodeTx" presStyleLbl="node1" presStyleIdx="1" presStyleCnt="2">
        <dgm:presLayoutVars>
          <dgm:bulletEnabled val="1"/>
        </dgm:presLayoutVars>
      </dgm:prSet>
      <dgm:spPr/>
    </dgm:pt>
    <dgm:pt modelId="{805AB5C9-555F-44E9-8F3B-CB122B3A279E}" type="pres">
      <dgm:prSet presAssocID="{1C59009F-3644-4B13-9E30-E017F0454AF0}" presName="invisiNode" presStyleLbl="node1" presStyleIdx="1" presStyleCnt="2"/>
      <dgm:spPr/>
    </dgm:pt>
    <dgm:pt modelId="{A390A9C6-3A2C-4ABB-B8EA-BB7D87DABC24}" type="pres">
      <dgm:prSet presAssocID="{1C59009F-3644-4B13-9E30-E017F0454AF0}" presName="imagNode" presStyleLbl="fgImgPlac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sh"/>
        </a:ext>
      </dgm:extLst>
    </dgm:pt>
  </dgm:ptLst>
  <dgm:cxnLst>
    <dgm:cxn modelId="{F6C6A303-00C4-4511-B2D0-EDF79A59E10F}" type="presOf" srcId="{1C59009F-3644-4B13-9E30-E017F0454AF0}" destId="{58005E2D-9E13-45EA-B818-4444458E0E85}" srcOrd="0" destOrd="0" presId="urn:microsoft.com/office/officeart/2005/8/layout/hList7"/>
    <dgm:cxn modelId="{6EE3811A-386B-4C08-AA13-31C09D3778F5}" type="presOf" srcId="{A6D24649-1AB0-46FE-AE08-ACCDDDB48943}" destId="{57DA88EF-1570-401B-9543-6AE61E7C9ED6}" srcOrd="0" destOrd="0" presId="urn:microsoft.com/office/officeart/2005/8/layout/hList7"/>
    <dgm:cxn modelId="{D8F40A1F-0D9A-468A-A480-2C492767EE93}" srcId="{3720F191-E6E4-47C4-9554-84B9F0675943}" destId="{A6D24649-1AB0-46FE-AE08-ACCDDDB48943}" srcOrd="0" destOrd="0" parTransId="{9B60DF33-EE54-4915-BE54-976522BDF1D6}" sibTransId="{5A88F8B5-78A2-4FB2-B27D-844B296BA6EF}"/>
    <dgm:cxn modelId="{FEEA0D4C-0C04-4E5F-B0B0-B8646B8CAF61}" srcId="{3720F191-E6E4-47C4-9554-84B9F0675943}" destId="{1C59009F-3644-4B13-9E30-E017F0454AF0}" srcOrd="1" destOrd="0" parTransId="{4484C508-BC6C-4604-A1DC-0A66054FA45F}" sibTransId="{EFF58960-C94C-44D8-B8B1-83E36B66938F}"/>
    <dgm:cxn modelId="{C0767656-307E-4DA9-AF1F-8DC8C3F67F6B}" type="presOf" srcId="{5A88F8B5-78A2-4FB2-B27D-844B296BA6EF}" destId="{EB823FB7-079D-4158-8C3D-096FB049D733}" srcOrd="0" destOrd="0" presId="urn:microsoft.com/office/officeart/2005/8/layout/hList7"/>
    <dgm:cxn modelId="{3922C684-A3B3-4BC2-8CE9-AD757F05641B}" type="presOf" srcId="{1C59009F-3644-4B13-9E30-E017F0454AF0}" destId="{3A248B7B-5405-480A-8F8E-A22D6AAAF3F3}" srcOrd="1" destOrd="0" presId="urn:microsoft.com/office/officeart/2005/8/layout/hList7"/>
    <dgm:cxn modelId="{0FB7108E-8A73-4C99-B1A5-FA164A0E2762}" type="presOf" srcId="{3720F191-E6E4-47C4-9554-84B9F0675943}" destId="{A3B5FC67-982F-4BEE-BD1E-81D2B70083A0}" srcOrd="0" destOrd="0" presId="urn:microsoft.com/office/officeart/2005/8/layout/hList7"/>
    <dgm:cxn modelId="{221B79BD-4F0A-4D98-B57C-25C836D0ABF3}" type="presOf" srcId="{A6D24649-1AB0-46FE-AE08-ACCDDDB48943}" destId="{BD8A635F-3388-43C3-833D-DAFD1752C92D}" srcOrd="1" destOrd="0" presId="urn:microsoft.com/office/officeart/2005/8/layout/hList7"/>
    <dgm:cxn modelId="{F431157E-2316-43D6-8352-9C3C37A98D47}" type="presParOf" srcId="{A3B5FC67-982F-4BEE-BD1E-81D2B70083A0}" destId="{8EE6CE42-D03F-4593-BA40-D48BFCF5D112}" srcOrd="0" destOrd="0" presId="urn:microsoft.com/office/officeart/2005/8/layout/hList7"/>
    <dgm:cxn modelId="{F3E31A77-353F-4AED-81D1-8033AAD00C44}" type="presParOf" srcId="{A3B5FC67-982F-4BEE-BD1E-81D2B70083A0}" destId="{69C88804-C1E2-4315-8AEA-A89BE0221C15}" srcOrd="1" destOrd="0" presId="urn:microsoft.com/office/officeart/2005/8/layout/hList7"/>
    <dgm:cxn modelId="{6B2E644B-9157-4197-924C-20A84FB6C29C}" type="presParOf" srcId="{69C88804-C1E2-4315-8AEA-A89BE0221C15}" destId="{63B778A6-E8E9-4675-8F16-780C60433A85}" srcOrd="0" destOrd="0" presId="urn:microsoft.com/office/officeart/2005/8/layout/hList7"/>
    <dgm:cxn modelId="{4F133BD5-3153-4D8B-A75F-E66A368FAA48}" type="presParOf" srcId="{63B778A6-E8E9-4675-8F16-780C60433A85}" destId="{57DA88EF-1570-401B-9543-6AE61E7C9ED6}" srcOrd="0" destOrd="0" presId="urn:microsoft.com/office/officeart/2005/8/layout/hList7"/>
    <dgm:cxn modelId="{DB58FEB3-7D72-4F6A-BBC8-3A65E4289B7D}" type="presParOf" srcId="{63B778A6-E8E9-4675-8F16-780C60433A85}" destId="{BD8A635F-3388-43C3-833D-DAFD1752C92D}" srcOrd="1" destOrd="0" presId="urn:microsoft.com/office/officeart/2005/8/layout/hList7"/>
    <dgm:cxn modelId="{338045C5-A8F1-41F0-9214-AF69002973B1}" type="presParOf" srcId="{63B778A6-E8E9-4675-8F16-780C60433A85}" destId="{2FD2B253-8A1E-4C53-8658-1056A995B459}" srcOrd="2" destOrd="0" presId="urn:microsoft.com/office/officeart/2005/8/layout/hList7"/>
    <dgm:cxn modelId="{6DED7C3C-5C1C-4120-AAE5-A9188F59CCE4}" type="presParOf" srcId="{63B778A6-E8E9-4675-8F16-780C60433A85}" destId="{F1D9C090-9B23-4C9A-93FB-BC52DA8B9DB1}" srcOrd="3" destOrd="0" presId="urn:microsoft.com/office/officeart/2005/8/layout/hList7"/>
    <dgm:cxn modelId="{D9725811-33F4-47FB-8C5C-6ABFB097FB41}" type="presParOf" srcId="{69C88804-C1E2-4315-8AEA-A89BE0221C15}" destId="{EB823FB7-079D-4158-8C3D-096FB049D733}" srcOrd="1" destOrd="0" presId="urn:microsoft.com/office/officeart/2005/8/layout/hList7"/>
    <dgm:cxn modelId="{ACE1D601-93CA-4B15-A2A9-C63FD293CBD0}" type="presParOf" srcId="{69C88804-C1E2-4315-8AEA-A89BE0221C15}" destId="{FE47DE56-3034-4505-AEC9-1238855C49A8}" srcOrd="2" destOrd="0" presId="urn:microsoft.com/office/officeart/2005/8/layout/hList7"/>
    <dgm:cxn modelId="{F4B6778F-1C1A-4160-AB76-A3D9C2F70CC9}" type="presParOf" srcId="{FE47DE56-3034-4505-AEC9-1238855C49A8}" destId="{58005E2D-9E13-45EA-B818-4444458E0E85}" srcOrd="0" destOrd="0" presId="urn:microsoft.com/office/officeart/2005/8/layout/hList7"/>
    <dgm:cxn modelId="{A52CD50B-8B1A-4B48-9ADC-A4E6B776FC8E}" type="presParOf" srcId="{FE47DE56-3034-4505-AEC9-1238855C49A8}" destId="{3A248B7B-5405-480A-8F8E-A22D6AAAF3F3}" srcOrd="1" destOrd="0" presId="urn:microsoft.com/office/officeart/2005/8/layout/hList7"/>
    <dgm:cxn modelId="{A36D0C50-2214-42E1-BCAB-E8129D6BC3EA}" type="presParOf" srcId="{FE47DE56-3034-4505-AEC9-1238855C49A8}" destId="{805AB5C9-555F-44E9-8F3B-CB122B3A279E}" srcOrd="2" destOrd="0" presId="urn:microsoft.com/office/officeart/2005/8/layout/hList7"/>
    <dgm:cxn modelId="{95E8A793-1468-4883-8C94-F79BF37B8AC3}" type="presParOf" srcId="{FE47DE56-3034-4505-AEC9-1238855C49A8}" destId="{A390A9C6-3A2C-4ABB-B8EA-BB7D87DABC2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13C2A-EEB5-4C6C-9274-DB9E8247AF40}">
      <dsp:nvSpPr>
        <dsp:cNvPr id="0" name=""/>
        <dsp:cNvSpPr/>
      </dsp:nvSpPr>
      <dsp:spPr>
        <a:xfrm>
          <a:off x="0" y="2447"/>
          <a:ext cx="6588691" cy="12403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1C749C-C0BD-463C-A933-9DB265828CD4}">
      <dsp:nvSpPr>
        <dsp:cNvPr id="0" name=""/>
        <dsp:cNvSpPr/>
      </dsp:nvSpPr>
      <dsp:spPr>
        <a:xfrm>
          <a:off x="375217" y="281534"/>
          <a:ext cx="682214" cy="6822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CD2F0-C62C-40E2-8F5E-0303C0139D28}">
      <dsp:nvSpPr>
        <dsp:cNvPr id="0" name=""/>
        <dsp:cNvSpPr/>
      </dsp:nvSpPr>
      <dsp:spPr>
        <a:xfrm>
          <a:off x="1432649" y="2447"/>
          <a:ext cx="296491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200" kern="1200" dirty="0"/>
            <a:t>Define the problem</a:t>
          </a:r>
        </a:p>
      </dsp:txBody>
      <dsp:txXfrm>
        <a:off x="1432649" y="2447"/>
        <a:ext cx="2964910" cy="1240389"/>
      </dsp:txXfrm>
    </dsp:sp>
    <dsp:sp modelId="{6BD4365D-F62B-407D-93C8-71E342F3C481}">
      <dsp:nvSpPr>
        <dsp:cNvPr id="0" name=""/>
        <dsp:cNvSpPr/>
      </dsp:nvSpPr>
      <dsp:spPr>
        <a:xfrm>
          <a:off x="4397560" y="2447"/>
          <a:ext cx="219113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/>
            <a:t>You need to be sure what the problem is you are trying to solve</a:t>
          </a:r>
        </a:p>
      </dsp:txBody>
      <dsp:txXfrm>
        <a:off x="4397560" y="2447"/>
        <a:ext cx="2191130" cy="1240389"/>
      </dsp:txXfrm>
    </dsp:sp>
    <dsp:sp modelId="{A28983EC-C712-455B-8D44-4A161BC65BFF}">
      <dsp:nvSpPr>
        <dsp:cNvPr id="0" name=""/>
        <dsp:cNvSpPr/>
      </dsp:nvSpPr>
      <dsp:spPr>
        <a:xfrm>
          <a:off x="0" y="1552933"/>
          <a:ext cx="6588691" cy="12403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BD954-E1F7-43B7-91C6-E3576DF3857D}">
      <dsp:nvSpPr>
        <dsp:cNvPr id="0" name=""/>
        <dsp:cNvSpPr/>
      </dsp:nvSpPr>
      <dsp:spPr>
        <a:xfrm>
          <a:off x="375217" y="1832021"/>
          <a:ext cx="682214" cy="6822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B2DAF-24D3-4970-9D13-5E8553802A14}">
      <dsp:nvSpPr>
        <dsp:cNvPr id="0" name=""/>
        <dsp:cNvSpPr/>
      </dsp:nvSpPr>
      <dsp:spPr>
        <a:xfrm>
          <a:off x="1432649" y="1552933"/>
          <a:ext cx="296491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200" kern="1200" dirty="0"/>
            <a:t>Determine the cause</a:t>
          </a:r>
        </a:p>
      </dsp:txBody>
      <dsp:txXfrm>
        <a:off x="1432649" y="1552933"/>
        <a:ext cx="2964910" cy="1240389"/>
      </dsp:txXfrm>
    </dsp:sp>
    <dsp:sp modelId="{A96B34CB-0C80-4161-8C39-C474015959D4}">
      <dsp:nvSpPr>
        <dsp:cNvPr id="0" name=""/>
        <dsp:cNvSpPr/>
      </dsp:nvSpPr>
      <dsp:spPr>
        <a:xfrm>
          <a:off x="4397560" y="1552933"/>
          <a:ext cx="219113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/>
            <a:t> Establish the facts/gather data relating to the problem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 dirty="0"/>
            <a:t>Apply RCA methodology </a:t>
          </a:r>
        </a:p>
      </dsp:txBody>
      <dsp:txXfrm>
        <a:off x="4397560" y="1552933"/>
        <a:ext cx="2191130" cy="1240389"/>
      </dsp:txXfrm>
    </dsp:sp>
    <dsp:sp modelId="{954A29AE-E241-480E-85EA-10792A3EB26E}">
      <dsp:nvSpPr>
        <dsp:cNvPr id="0" name=""/>
        <dsp:cNvSpPr/>
      </dsp:nvSpPr>
      <dsp:spPr>
        <a:xfrm>
          <a:off x="0" y="3103420"/>
          <a:ext cx="6588691" cy="12403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2F551E-51C9-4619-8517-83079EA23D42}">
      <dsp:nvSpPr>
        <dsp:cNvPr id="0" name=""/>
        <dsp:cNvSpPr/>
      </dsp:nvSpPr>
      <dsp:spPr>
        <a:xfrm>
          <a:off x="375217" y="3382507"/>
          <a:ext cx="682214" cy="6822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8B64EC-7846-4794-93F8-77026B77241C}">
      <dsp:nvSpPr>
        <dsp:cNvPr id="0" name=""/>
        <dsp:cNvSpPr/>
      </dsp:nvSpPr>
      <dsp:spPr>
        <a:xfrm>
          <a:off x="1432649" y="3103420"/>
          <a:ext cx="296491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200" kern="1200" dirty="0"/>
            <a:t>Identify solutions</a:t>
          </a:r>
        </a:p>
      </dsp:txBody>
      <dsp:txXfrm>
        <a:off x="1432649" y="3103420"/>
        <a:ext cx="2964910" cy="1240389"/>
      </dsp:txXfrm>
    </dsp:sp>
    <dsp:sp modelId="{380BFFF7-E332-4273-A9D4-AB747175DA03}">
      <dsp:nvSpPr>
        <dsp:cNvPr id="0" name=""/>
        <dsp:cNvSpPr/>
      </dsp:nvSpPr>
      <dsp:spPr>
        <a:xfrm>
          <a:off x="4397560" y="3103420"/>
          <a:ext cx="2191130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 dirty="0"/>
            <a:t>Based on RCA identify solutions that deal with cause(s) of problem</a:t>
          </a:r>
        </a:p>
      </dsp:txBody>
      <dsp:txXfrm>
        <a:off x="4397560" y="3103420"/>
        <a:ext cx="2191130" cy="1240389"/>
      </dsp:txXfrm>
    </dsp:sp>
    <dsp:sp modelId="{0270CC55-60C9-41CA-8B19-925CD5D48485}">
      <dsp:nvSpPr>
        <dsp:cNvPr id="0" name=""/>
        <dsp:cNvSpPr/>
      </dsp:nvSpPr>
      <dsp:spPr>
        <a:xfrm>
          <a:off x="0" y="4653906"/>
          <a:ext cx="6588691" cy="12403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D7C178-BDB1-4AD8-85EB-0013C27160F9}">
      <dsp:nvSpPr>
        <dsp:cNvPr id="0" name=""/>
        <dsp:cNvSpPr/>
      </dsp:nvSpPr>
      <dsp:spPr>
        <a:xfrm>
          <a:off x="375217" y="4932994"/>
          <a:ext cx="682214" cy="68221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267A1-71BC-4C59-931C-2B6C1A1B36D4}">
      <dsp:nvSpPr>
        <dsp:cNvPr id="0" name=""/>
        <dsp:cNvSpPr/>
      </dsp:nvSpPr>
      <dsp:spPr>
        <a:xfrm>
          <a:off x="1432649" y="4653906"/>
          <a:ext cx="5156041" cy="124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275" tIns="131275" rIns="131275" bIns="13127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200" kern="1200" dirty="0"/>
            <a:t>Implement solutions</a:t>
          </a:r>
        </a:p>
      </dsp:txBody>
      <dsp:txXfrm>
        <a:off x="1432649" y="4653906"/>
        <a:ext cx="5156041" cy="12403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A88EF-1570-401B-9543-6AE61E7C9ED6}">
      <dsp:nvSpPr>
        <dsp:cNvPr id="0" name=""/>
        <dsp:cNvSpPr/>
      </dsp:nvSpPr>
      <dsp:spPr>
        <a:xfrm>
          <a:off x="3063" y="0"/>
          <a:ext cx="3508771" cy="4752621"/>
        </a:xfrm>
        <a:prstGeom prst="roundRect">
          <a:avLst>
            <a:gd name="adj" fmla="val 10000"/>
          </a:avLst>
        </a:prstGeom>
        <a:solidFill>
          <a:schemeClr val="tx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5700" kern="1200" dirty="0"/>
            <a:t>5 whys</a:t>
          </a:r>
        </a:p>
      </dsp:txBody>
      <dsp:txXfrm>
        <a:off x="3063" y="1901048"/>
        <a:ext cx="3508771" cy="1901048"/>
      </dsp:txXfrm>
    </dsp:sp>
    <dsp:sp modelId="{F1D9C090-9B23-4C9A-93FB-BC52DA8B9DB1}">
      <dsp:nvSpPr>
        <dsp:cNvPr id="0" name=""/>
        <dsp:cNvSpPr/>
      </dsp:nvSpPr>
      <dsp:spPr>
        <a:xfrm>
          <a:off x="966137" y="285157"/>
          <a:ext cx="1582623" cy="158262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005E2D-9E13-45EA-B818-4444458E0E85}">
      <dsp:nvSpPr>
        <dsp:cNvPr id="0" name=""/>
        <dsp:cNvSpPr/>
      </dsp:nvSpPr>
      <dsp:spPr>
        <a:xfrm>
          <a:off x="3617098" y="0"/>
          <a:ext cx="3508771" cy="4752621"/>
        </a:xfrm>
        <a:prstGeom prst="roundRect">
          <a:avLst>
            <a:gd name="adj" fmla="val 10000"/>
          </a:avLst>
        </a:prstGeom>
        <a:solidFill>
          <a:schemeClr val="tx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5700" kern="1200" dirty="0"/>
            <a:t>Fishbone</a:t>
          </a:r>
        </a:p>
      </dsp:txBody>
      <dsp:txXfrm>
        <a:off x="3617098" y="1901048"/>
        <a:ext cx="3508771" cy="1901048"/>
      </dsp:txXfrm>
    </dsp:sp>
    <dsp:sp modelId="{A390A9C6-3A2C-4ABB-B8EA-BB7D87DABC24}">
      <dsp:nvSpPr>
        <dsp:cNvPr id="0" name=""/>
        <dsp:cNvSpPr/>
      </dsp:nvSpPr>
      <dsp:spPr>
        <a:xfrm>
          <a:off x="4580172" y="285157"/>
          <a:ext cx="1582623" cy="158262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6CE42-D03F-4593-BA40-D48BFCF5D112}">
      <dsp:nvSpPr>
        <dsp:cNvPr id="0" name=""/>
        <dsp:cNvSpPr/>
      </dsp:nvSpPr>
      <dsp:spPr>
        <a:xfrm>
          <a:off x="285157" y="3802097"/>
          <a:ext cx="6558618" cy="712893"/>
        </a:xfrm>
        <a:prstGeom prst="leftRightArrow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9037-7C9B-4B5E-B2D9-1CDF2FC66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60A34-52FE-40D7-8EFB-DB6E8A216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09A33-FB32-4A57-8C52-C3C27C51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D0BF-1206-464F-AF05-FC690AA7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F39BF-B0A6-4247-BE4E-C503E3F2E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942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63630-ADA6-4774-8E87-6CDEE67B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B11137-F5BC-4B2C-82A1-37BDA516B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3C8F-1BA8-43B5-B4C6-0AC57512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9B01B-14F4-48AB-BAB6-96935D10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946A1-E78B-43B5-9CA8-4BE6BBE3B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917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561F96-2559-4487-8A6B-616B9139C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106D8-55DC-4876-8CA7-3CC482299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09B60-63EA-4270-9649-228DFC5CD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B068C-CAD3-4A2D-87FA-69DC4D1A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75C90-02AB-4252-B70E-789C937E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473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266F5-A1A0-40B6-B500-1D282BEFA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CC248-8943-4AEA-81FA-082D7F14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10A02-40E4-4889-B422-75505BF5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3A284-11A0-4A90-986C-9C05B3F7C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2B0D8-5673-45A1-B435-6786586D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842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62B24-B2B7-406B-A720-885FDC99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0B797-BDC2-4B5F-84D9-92736BD0B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DE5D7-F181-4232-BD9E-A5B9314FA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06A42-CB6D-442E-8423-53C50291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49C44-58D9-4C54-A889-95C69384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1195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9E9E1-9B9E-487C-A514-131DC396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FFD9B-15B9-4229-A9AB-75E9971948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A9952-8226-4228-A54B-01541742C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00752-D5DB-4179-B872-E7CF695A0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DDBC3-0F11-4948-A169-84B04130C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82886-7BB2-4AC0-9ED9-9FC5397E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224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63F37-4545-4C70-B9C1-4B17B087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66C6D-FDD3-41CB-984F-5B15F9172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F0FE8-1B4E-49C4-9E01-0CDF0BC3F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6DF6E-6A2D-4DED-8216-521D677A04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08BBD7-DDF4-417E-96B7-B8974F8AC4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6D4ED2-6F5D-4CE5-9D2D-35D3AF3B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921228-75BC-423E-9F4E-EA0C5CC4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848476-D5E9-4E46-8C96-48B5BCD0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3124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7DFA-8514-4B78-9B5D-4F7108E20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578434-8F77-4E78-B42D-2384C4F0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2C0533-229F-4074-B7BF-2AB1D4C8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F842CE-B8A4-4975-9C69-FB2C2F6C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91344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D3B88D-92B2-49D4-9A82-E2F9453D4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72DD4-B128-4C7F-B998-A84334317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37BF1-BDF1-4B42-AAB3-134DF4C1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790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70992-E9F1-4422-9F3F-55451FC8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AAE7-5136-4BD0-BD3C-85B473873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1D2E5-3298-4A24-87AC-8A3C29739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251893-694C-4AB1-9D6E-EC75489D6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920ED-6BFB-45FB-A093-F1627193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566B6-7E79-4894-A152-E34E7FD64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5672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8E70F-A97F-4414-A8E1-32DB7025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38DF2-03F8-4309-ADC4-2541046529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92C95-F995-4EA5-B76A-F13E5C348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4A6DD-223E-4A41-AAEE-C5AA76EFE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9AD2B-0C98-41A0-B3C6-77EB08F7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D3AC4-335B-41DA-8A0D-D3E1E29B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673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9A37F-808C-4F99-8D2D-9FADEC8D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05053-3770-4BFA-9A2C-D0B0363EB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D6B47-C780-44A6-9321-760FDCD3C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485FB-305B-402A-9D20-5EEDBF55E93A}" type="datetimeFigureOut">
              <a:rPr lang="en-NZ" smtClean="0"/>
              <a:t>31/08/2020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E198B-BCE1-444B-9FCD-1226FF7B7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B470-04D3-448B-B1BE-0D8615A4B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01B82-2BC8-4FDD-90DD-0F45942FC7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651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464595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546337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B2670DBE-85F0-45F7-AF59-90F4B9315AC8}"/>
              </a:ext>
            </a:extLst>
          </p:cNvPr>
          <p:cNvSpPr txBox="1">
            <a:spLocks/>
          </p:cNvSpPr>
          <p:nvPr/>
        </p:nvSpPr>
        <p:spPr>
          <a:xfrm>
            <a:off x="804672" y="640263"/>
            <a:ext cx="515721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alt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 is root cause analysis important?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7B6A03-1374-4892-9523-F7D573CE91F7}"/>
              </a:ext>
            </a:extLst>
          </p:cNvPr>
          <p:cNvSpPr txBox="1"/>
          <p:nvPr/>
        </p:nvSpPr>
        <p:spPr>
          <a:xfrm>
            <a:off x="804672" y="2121763"/>
            <a:ext cx="5157216" cy="3773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dirty="0"/>
              <a:t>In medicine, it's easy to understand the difference between treating the symptoms and curing the condition. A broken wrist, for example, really hurts! But painkillers will only take away the symptoms; you'll need a different treatment to help your bones heal properly.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1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dirty="0"/>
              <a:t>But what do you do when you have a problem at work? Do you jump straight in and treat the symptoms, or do you stop to consider whether there's actually a deeper problem that needs your attention? </a:t>
            </a:r>
            <a:r>
              <a:rPr lang="en-US" sz="1100" b="1" dirty="0"/>
              <a:t>If you only fix the symptoms – what you see on the surface – the problem will almost certainly return, and need fixing over, and over again.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1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dirty="0"/>
              <a:t>Root cause analysis (RCA) is a problem solving-methodology.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dirty="0"/>
              <a:t>RCA is a systematic process for</a:t>
            </a:r>
            <a:r>
              <a:rPr lang="en-US" sz="1100" b="1" dirty="0"/>
              <a:t> identifying </a:t>
            </a:r>
            <a:r>
              <a:rPr lang="en-US" sz="1100" dirty="0"/>
              <a:t>the real underlying “root cause” of a problem, error, missed opportunity or non-compliance, and an approach for </a:t>
            </a:r>
            <a:r>
              <a:rPr lang="en-US" sz="1100" b="1" dirty="0"/>
              <a:t>responding</a:t>
            </a:r>
            <a:r>
              <a:rPr lang="en-US" sz="1100" dirty="0"/>
              <a:t> to the underlying root cause.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1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100" b="1" dirty="0"/>
              <a:t>RCA is based on the idea that effective management requires more than merely reacting to problems, but finding ways to prevent them.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pic>
        <p:nvPicPr>
          <p:cNvPr id="6" name="Picture 5" descr="A close up of a device&#10;&#10;Description automatically generated">
            <a:extLst>
              <a:ext uri="{FF2B5EF4-FFF2-40B4-BE49-F238E27FC236}">
                <a16:creationId xmlns:a16="http://schemas.microsoft.com/office/drawing/2014/main" id="{37E3510A-C41F-4ACC-ABC0-F8F41E185C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205" r="2" b="2"/>
          <a:stretch/>
        </p:blipFill>
        <p:spPr>
          <a:xfrm>
            <a:off x="6969642" y="1729570"/>
            <a:ext cx="4736963" cy="324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89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D87211-8606-48F8-8124-99334727A4AF}"/>
              </a:ext>
            </a:extLst>
          </p:cNvPr>
          <p:cNvSpPr txBox="1">
            <a:spLocks/>
          </p:cNvSpPr>
          <p:nvPr/>
        </p:nvSpPr>
        <p:spPr>
          <a:xfrm>
            <a:off x="594360" y="637125"/>
            <a:ext cx="3802276" cy="5256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RCA Approach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9507CEE-E4E5-46BB-A61D-52A6F20E4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1457766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45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59E6-313D-47C5-9CEE-DACBD4728476}"/>
              </a:ext>
            </a:extLst>
          </p:cNvPr>
          <p:cNvSpPr txBox="1">
            <a:spLocks/>
          </p:cNvSpPr>
          <p:nvPr/>
        </p:nvSpPr>
        <p:spPr>
          <a:xfrm>
            <a:off x="2079129" y="481071"/>
            <a:ext cx="7394693" cy="4006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NZ" b="1" dirty="0"/>
              <a:t>RCA tools (a few that could be helpful in our environment</a:t>
            </a:r>
            <a:r>
              <a:rPr lang="en-NZ" dirty="0"/>
              <a:t>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AD9EBB2-C7D9-4753-9609-B05435FE18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679099"/>
              </p:ext>
            </p:extLst>
          </p:nvPr>
        </p:nvGraphicFramePr>
        <p:xfrm>
          <a:off x="1939549" y="1423984"/>
          <a:ext cx="7128933" cy="4752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454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4CB7A088-693D-4DD0-8A09-8B04B978CA77}"/>
              </a:ext>
            </a:extLst>
          </p:cNvPr>
          <p:cNvSpPr txBox="1">
            <a:spLocks/>
          </p:cNvSpPr>
          <p:nvPr/>
        </p:nvSpPr>
        <p:spPr bwMode="auto">
          <a:xfrm>
            <a:off x="1481806" y="455547"/>
            <a:ext cx="7394693" cy="40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9ED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2pPr>
            <a:lvl3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3pPr>
            <a:lvl4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4pPr>
            <a:lvl5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5pPr>
            <a:lvl6pPr marL="4572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6pPr>
            <a:lvl7pPr marL="9144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7pPr>
            <a:lvl8pPr marL="13716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8pPr>
            <a:lvl9pPr marL="18288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8620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009ED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 Whys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DD19D0E-1758-49FF-8B4A-2C6CF8F51542}"/>
              </a:ext>
            </a:extLst>
          </p:cNvPr>
          <p:cNvSpPr/>
          <p:nvPr/>
        </p:nvSpPr>
        <p:spPr>
          <a:xfrm>
            <a:off x="1439746" y="1466257"/>
            <a:ext cx="9217024" cy="504056"/>
          </a:xfrm>
          <a:prstGeom prst="rect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5 Whys Technique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6771E51-503F-4649-A5CD-9AD311E22720}"/>
              </a:ext>
            </a:extLst>
          </p:cNvPr>
          <p:cNvSpPr/>
          <p:nvPr/>
        </p:nvSpPr>
        <p:spPr>
          <a:xfrm>
            <a:off x="1481806" y="2217739"/>
            <a:ext cx="9174964" cy="504056"/>
          </a:xfrm>
          <a:prstGeom prst="rect">
            <a:avLst/>
          </a:prstGeom>
          <a:solidFill>
            <a:srgbClr val="DA1D53"/>
          </a:solidFill>
          <a:ln w="12700" cap="flat" cmpd="sng" algn="ctr">
            <a:solidFill>
              <a:srgbClr val="DA1D5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Define the Problem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DE76F54-CDED-447D-8805-9A41941CDA18}"/>
              </a:ext>
            </a:extLst>
          </p:cNvPr>
          <p:cNvSpPr/>
          <p:nvPr/>
        </p:nvSpPr>
        <p:spPr>
          <a:xfrm>
            <a:off x="1474367" y="2935980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Why?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83B461F-9C57-4287-87A6-B2F4399059FB}"/>
              </a:ext>
            </a:extLst>
          </p:cNvPr>
          <p:cNvSpPr/>
          <p:nvPr/>
        </p:nvSpPr>
        <p:spPr>
          <a:xfrm>
            <a:off x="1474367" y="3630538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FD63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Why?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3DCD8E1-1B66-4A56-BF23-F54A4498A9FA}"/>
              </a:ext>
            </a:extLst>
          </p:cNvPr>
          <p:cNvSpPr/>
          <p:nvPr/>
        </p:nvSpPr>
        <p:spPr>
          <a:xfrm>
            <a:off x="1474367" y="4362861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FD63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Why?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73231A-3873-49C2-864E-5009632A4A77}"/>
              </a:ext>
            </a:extLst>
          </p:cNvPr>
          <p:cNvSpPr/>
          <p:nvPr/>
        </p:nvSpPr>
        <p:spPr>
          <a:xfrm>
            <a:off x="1481806" y="5095184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FD63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Why?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02DFB66-1EF0-4317-8F98-B1DA3AE4A5C9}"/>
              </a:ext>
            </a:extLst>
          </p:cNvPr>
          <p:cNvSpPr/>
          <p:nvPr/>
        </p:nvSpPr>
        <p:spPr>
          <a:xfrm>
            <a:off x="1474367" y="5798295"/>
            <a:ext cx="2550228" cy="504056"/>
          </a:xfrm>
          <a:prstGeom prst="rect">
            <a:avLst/>
          </a:prstGeom>
          <a:solidFill>
            <a:srgbClr val="84BD29"/>
          </a:solidFill>
          <a:ln w="12700" cap="flat" cmpd="sng" algn="ctr">
            <a:solidFill>
              <a:srgbClr val="84BD2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Root why?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06DD5D-5B37-4E66-915E-0DEDEAAAAB5A}"/>
              </a:ext>
            </a:extLst>
          </p:cNvPr>
          <p:cNvSpPr/>
          <p:nvPr/>
        </p:nvSpPr>
        <p:spPr>
          <a:xfrm>
            <a:off x="4790454" y="2935980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CA8897A-9F0E-45BA-AE64-B4E65597E160}"/>
              </a:ext>
            </a:extLst>
          </p:cNvPr>
          <p:cNvSpPr/>
          <p:nvPr/>
        </p:nvSpPr>
        <p:spPr>
          <a:xfrm>
            <a:off x="8106542" y="2935980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95AE961-C160-4828-BAD0-8A96E512C765}"/>
              </a:ext>
            </a:extLst>
          </p:cNvPr>
          <p:cNvSpPr/>
          <p:nvPr/>
        </p:nvSpPr>
        <p:spPr>
          <a:xfrm>
            <a:off x="4777824" y="3630538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6433A7C-7435-414A-AEF9-B8E2C3465E36}"/>
              </a:ext>
            </a:extLst>
          </p:cNvPr>
          <p:cNvSpPr/>
          <p:nvPr/>
        </p:nvSpPr>
        <p:spPr>
          <a:xfrm>
            <a:off x="8093912" y="3630538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AC4DB6C-214E-47DC-BFC5-2F7B70D135BA}"/>
              </a:ext>
            </a:extLst>
          </p:cNvPr>
          <p:cNvSpPr/>
          <p:nvPr/>
        </p:nvSpPr>
        <p:spPr>
          <a:xfrm>
            <a:off x="4790454" y="4387184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227CCC7-DCAF-437F-AD49-D05F062B0470}"/>
              </a:ext>
            </a:extLst>
          </p:cNvPr>
          <p:cNvSpPr/>
          <p:nvPr/>
        </p:nvSpPr>
        <p:spPr>
          <a:xfrm>
            <a:off x="8106542" y="4387184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48A9085-850A-4F61-8719-0FC2E5C42B4A}"/>
              </a:ext>
            </a:extLst>
          </p:cNvPr>
          <p:cNvSpPr/>
          <p:nvPr/>
        </p:nvSpPr>
        <p:spPr>
          <a:xfrm>
            <a:off x="4790454" y="5124172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F4BEEAA-35F1-4780-BDCF-EF3CC9B71FEF}"/>
              </a:ext>
            </a:extLst>
          </p:cNvPr>
          <p:cNvSpPr/>
          <p:nvPr/>
        </p:nvSpPr>
        <p:spPr>
          <a:xfrm>
            <a:off x="8106542" y="5124172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5C5090-9E24-4BD6-98EB-D4EB1E3B3439}"/>
              </a:ext>
            </a:extLst>
          </p:cNvPr>
          <p:cNvSpPr/>
          <p:nvPr/>
        </p:nvSpPr>
        <p:spPr>
          <a:xfrm>
            <a:off x="4777824" y="5789859"/>
            <a:ext cx="2550228" cy="504056"/>
          </a:xfrm>
          <a:prstGeom prst="rect">
            <a:avLst/>
          </a:prstGeom>
          <a:solidFill>
            <a:srgbClr val="84BD29"/>
          </a:solidFill>
          <a:ln w="12700" cap="flat" cmpd="sng" algn="ctr">
            <a:solidFill>
              <a:srgbClr val="84BD2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606445-8986-4879-B2A6-C809953661DE}"/>
              </a:ext>
            </a:extLst>
          </p:cNvPr>
          <p:cNvSpPr/>
          <p:nvPr/>
        </p:nvSpPr>
        <p:spPr>
          <a:xfrm>
            <a:off x="8093912" y="5789859"/>
            <a:ext cx="2550228" cy="504056"/>
          </a:xfrm>
          <a:prstGeom prst="rect">
            <a:avLst/>
          </a:prstGeom>
          <a:solidFill>
            <a:srgbClr val="84BD29"/>
          </a:solidFill>
          <a:ln w="12700" cap="flat" cmpd="sng" algn="ctr">
            <a:solidFill>
              <a:srgbClr val="84BD2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59C82D9-B646-4F17-A5C6-B2C21857D507}"/>
              </a:ext>
            </a:extLst>
          </p:cNvPr>
          <p:cNvSpPr/>
          <p:nvPr/>
        </p:nvSpPr>
        <p:spPr>
          <a:xfrm>
            <a:off x="4765194" y="3598538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4E2C6D8-9DFE-496F-8016-373FFB5C8AE2}"/>
              </a:ext>
            </a:extLst>
          </p:cNvPr>
          <p:cNvSpPr/>
          <p:nvPr/>
        </p:nvSpPr>
        <p:spPr>
          <a:xfrm>
            <a:off x="4777824" y="4355184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EAD772-A35B-459C-84B9-B63D46029557}"/>
              </a:ext>
            </a:extLst>
          </p:cNvPr>
          <p:cNvSpPr/>
          <p:nvPr/>
        </p:nvSpPr>
        <p:spPr>
          <a:xfrm>
            <a:off x="4777824" y="5092172"/>
            <a:ext cx="2550228" cy="504056"/>
          </a:xfrm>
          <a:prstGeom prst="rect">
            <a:avLst/>
          </a:prstGeom>
          <a:solidFill>
            <a:srgbClr val="FCAF25"/>
          </a:solidFill>
          <a:ln w="12700" cap="flat" cmpd="sng" algn="ctr">
            <a:solidFill>
              <a:srgbClr val="FCAF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Answer</a:t>
            </a:r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96D46284-8952-4593-94DD-968C9D3D3F67}"/>
              </a:ext>
            </a:extLst>
          </p:cNvPr>
          <p:cNvSpPr/>
          <p:nvPr/>
        </p:nvSpPr>
        <p:spPr>
          <a:xfrm rot="5400000">
            <a:off x="3044225" y="2690256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424C32AC-F397-482B-991B-FA4D87004BC4}"/>
              </a:ext>
            </a:extLst>
          </p:cNvPr>
          <p:cNvSpPr/>
          <p:nvPr/>
        </p:nvSpPr>
        <p:spPr>
          <a:xfrm>
            <a:off x="4155496" y="3136854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4E8B106D-2198-4DED-ACB7-0C1035A40A83}"/>
              </a:ext>
            </a:extLst>
          </p:cNvPr>
          <p:cNvSpPr/>
          <p:nvPr/>
        </p:nvSpPr>
        <p:spPr>
          <a:xfrm>
            <a:off x="4142866" y="3817595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6E50250B-B9C7-4A34-AE44-9FC9D1FE97C4}"/>
              </a:ext>
            </a:extLst>
          </p:cNvPr>
          <p:cNvSpPr/>
          <p:nvPr/>
        </p:nvSpPr>
        <p:spPr>
          <a:xfrm>
            <a:off x="4155496" y="4550905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5B10D273-1793-4AB7-87B3-F5A861F9A514}"/>
              </a:ext>
            </a:extLst>
          </p:cNvPr>
          <p:cNvSpPr/>
          <p:nvPr/>
        </p:nvSpPr>
        <p:spPr>
          <a:xfrm>
            <a:off x="4142866" y="5287893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9C298203-46F9-4EC2-B752-D8E36DD01375}"/>
              </a:ext>
            </a:extLst>
          </p:cNvPr>
          <p:cNvSpPr/>
          <p:nvPr/>
        </p:nvSpPr>
        <p:spPr>
          <a:xfrm>
            <a:off x="4155496" y="6040690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EE865088-3FD0-40D1-A04E-85DE2F53EA1B}"/>
              </a:ext>
            </a:extLst>
          </p:cNvPr>
          <p:cNvSpPr/>
          <p:nvPr/>
        </p:nvSpPr>
        <p:spPr>
          <a:xfrm>
            <a:off x="7502695" y="3131701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1C0A7CDE-4E8D-479A-94E0-8C30CA352478}"/>
              </a:ext>
            </a:extLst>
          </p:cNvPr>
          <p:cNvSpPr/>
          <p:nvPr/>
        </p:nvSpPr>
        <p:spPr>
          <a:xfrm>
            <a:off x="7502695" y="3794259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7" name="Arrow: Right 66">
            <a:extLst>
              <a:ext uri="{FF2B5EF4-FFF2-40B4-BE49-F238E27FC236}">
                <a16:creationId xmlns:a16="http://schemas.microsoft.com/office/drawing/2014/main" id="{F03E39E0-8006-4FAD-96B6-BC60665734D3}"/>
              </a:ext>
            </a:extLst>
          </p:cNvPr>
          <p:cNvSpPr/>
          <p:nvPr/>
        </p:nvSpPr>
        <p:spPr>
          <a:xfrm>
            <a:off x="7508538" y="4526598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Arrow: Right 67">
            <a:extLst>
              <a:ext uri="{FF2B5EF4-FFF2-40B4-BE49-F238E27FC236}">
                <a16:creationId xmlns:a16="http://schemas.microsoft.com/office/drawing/2014/main" id="{60580BBF-EEAC-4FEE-BF4B-64815AA117E0}"/>
              </a:ext>
            </a:extLst>
          </p:cNvPr>
          <p:cNvSpPr/>
          <p:nvPr/>
        </p:nvSpPr>
        <p:spPr>
          <a:xfrm>
            <a:off x="7507898" y="5291290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5F0B0478-0353-4273-BC9B-97B0516D5958}"/>
              </a:ext>
            </a:extLst>
          </p:cNvPr>
          <p:cNvSpPr/>
          <p:nvPr/>
        </p:nvSpPr>
        <p:spPr>
          <a:xfrm>
            <a:off x="7498661" y="5994016"/>
            <a:ext cx="504056" cy="112614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Arrow: Right 69">
            <a:extLst>
              <a:ext uri="{FF2B5EF4-FFF2-40B4-BE49-F238E27FC236}">
                <a16:creationId xmlns:a16="http://schemas.microsoft.com/office/drawing/2014/main" id="{1F6D394B-54D4-4CD2-BE14-A59442E09F80}"/>
              </a:ext>
            </a:extLst>
          </p:cNvPr>
          <p:cNvSpPr/>
          <p:nvPr/>
        </p:nvSpPr>
        <p:spPr>
          <a:xfrm rot="9504138">
            <a:off x="4091605" y="3517344"/>
            <a:ext cx="606577" cy="79338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8AB97460-876F-401B-A7B7-7D577A64CC6E}"/>
              </a:ext>
            </a:extLst>
          </p:cNvPr>
          <p:cNvSpPr/>
          <p:nvPr/>
        </p:nvSpPr>
        <p:spPr>
          <a:xfrm rot="9504138">
            <a:off x="4111851" y="4219329"/>
            <a:ext cx="606577" cy="79338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FDF21B91-284C-4C2F-A608-E17C01DD32DB}"/>
              </a:ext>
            </a:extLst>
          </p:cNvPr>
          <p:cNvSpPr/>
          <p:nvPr/>
        </p:nvSpPr>
        <p:spPr>
          <a:xfrm rot="9504138">
            <a:off x="4119289" y="4978438"/>
            <a:ext cx="606577" cy="79338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1A3381C9-B055-4B31-85FD-26FDC63A9B9C}"/>
              </a:ext>
            </a:extLst>
          </p:cNvPr>
          <p:cNvSpPr/>
          <p:nvPr/>
        </p:nvSpPr>
        <p:spPr>
          <a:xfrm rot="9504138">
            <a:off x="4122051" y="5705079"/>
            <a:ext cx="606577" cy="79338"/>
          </a:xfrm>
          <a:prstGeom prst="rightArrow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821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536961EE-DDE6-4DF6-AE10-F1A63A0DA194}"/>
              </a:ext>
            </a:extLst>
          </p:cNvPr>
          <p:cNvSpPr txBox="1">
            <a:spLocks/>
          </p:cNvSpPr>
          <p:nvPr/>
        </p:nvSpPr>
        <p:spPr bwMode="auto">
          <a:xfrm>
            <a:off x="522164" y="540271"/>
            <a:ext cx="7394693" cy="40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9ED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2pPr>
            <a:lvl3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3pPr>
            <a:lvl4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4pPr>
            <a:lvl5pPr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5pPr>
            <a:lvl6pPr marL="4572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6pPr>
            <a:lvl7pPr marL="9144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7pPr>
            <a:lvl8pPr marL="13716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8pPr>
            <a:lvl9pPr marL="1828800" algn="l" defTabSz="86201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9EDB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8620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009EDB"/>
                </a:solidFill>
                <a:effectLst/>
                <a:uLnTx/>
                <a:uFillTx/>
                <a:latin typeface="Calibri Light (Headings)"/>
              </a:rPr>
              <a:t>Fishbone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EC6242-6D33-4961-8A89-200B49D94542}"/>
              </a:ext>
            </a:extLst>
          </p:cNvPr>
          <p:cNvSpPr/>
          <p:nvPr/>
        </p:nvSpPr>
        <p:spPr>
          <a:xfrm>
            <a:off x="486160" y="1007059"/>
            <a:ext cx="8280920" cy="504056"/>
          </a:xfrm>
          <a:prstGeom prst="rect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 (Headings)"/>
              </a:rPr>
              <a:t>The Fishbone/Cause and Effect/Ishikawa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C1DF2F81-B696-4CF5-8825-1EFA6E297FF5}"/>
              </a:ext>
            </a:extLst>
          </p:cNvPr>
          <p:cNvSpPr/>
          <p:nvPr/>
        </p:nvSpPr>
        <p:spPr>
          <a:xfrm rot="5400000">
            <a:off x="8371036" y="3636615"/>
            <a:ext cx="1872208" cy="1584176"/>
          </a:xfrm>
          <a:prstGeom prst="triangle">
            <a:avLst/>
          </a:prstGeom>
          <a:solidFill>
            <a:srgbClr val="0096DB"/>
          </a:solidFill>
          <a:ln w="12700" cap="flat" cmpd="sng" algn="ctr">
            <a:solidFill>
              <a:srgbClr val="0096DB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953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 (Headings)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714E47A-B902-4770-8F4E-8A2F32AB29CD}"/>
              </a:ext>
            </a:extLst>
          </p:cNvPr>
          <p:cNvCxnSpPr/>
          <p:nvPr/>
        </p:nvCxnSpPr>
        <p:spPr>
          <a:xfrm>
            <a:off x="1458268" y="4399830"/>
            <a:ext cx="7056784" cy="0"/>
          </a:xfrm>
          <a:prstGeom prst="line">
            <a:avLst/>
          </a:prstGeom>
          <a:noFill/>
          <a:ln w="7620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FD987DF-130B-47FF-B2A2-851433C84052}"/>
              </a:ext>
            </a:extLst>
          </p:cNvPr>
          <p:cNvCxnSpPr/>
          <p:nvPr/>
        </p:nvCxnSpPr>
        <p:spPr>
          <a:xfrm flipH="1" flipV="1">
            <a:off x="5346700" y="2527623"/>
            <a:ext cx="1872208" cy="1872207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C1EC170-5DC2-4B39-B6AA-332D4F308AA5}"/>
              </a:ext>
            </a:extLst>
          </p:cNvPr>
          <p:cNvCxnSpPr/>
          <p:nvPr/>
        </p:nvCxnSpPr>
        <p:spPr>
          <a:xfrm flipH="1" flipV="1">
            <a:off x="3283406" y="2556495"/>
            <a:ext cx="1872208" cy="1872207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BB4661-53B5-498B-A8F6-949C7E54240E}"/>
              </a:ext>
            </a:extLst>
          </p:cNvPr>
          <p:cNvCxnSpPr/>
          <p:nvPr/>
        </p:nvCxnSpPr>
        <p:spPr>
          <a:xfrm flipH="1" flipV="1">
            <a:off x="858669" y="2527622"/>
            <a:ext cx="1872208" cy="1872207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CB93B83-E1E7-48C9-A31D-07544ED0A405}"/>
              </a:ext>
            </a:extLst>
          </p:cNvPr>
          <p:cNvCxnSpPr>
            <a:cxnSpLocks/>
          </p:cNvCxnSpPr>
          <p:nvPr/>
        </p:nvCxnSpPr>
        <p:spPr>
          <a:xfrm flipH="1">
            <a:off x="5331708" y="4437199"/>
            <a:ext cx="1838156" cy="1656185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318551E-E14F-4A6D-81A3-4BE66966784D}"/>
              </a:ext>
            </a:extLst>
          </p:cNvPr>
          <p:cNvCxnSpPr>
            <a:cxnSpLocks/>
          </p:cNvCxnSpPr>
          <p:nvPr/>
        </p:nvCxnSpPr>
        <p:spPr>
          <a:xfrm flipH="1">
            <a:off x="3220513" y="4399828"/>
            <a:ext cx="1838156" cy="1656185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54B3432-5280-426F-A2AD-85C1023089C3}"/>
              </a:ext>
            </a:extLst>
          </p:cNvPr>
          <p:cNvSpPr txBox="1"/>
          <p:nvPr/>
        </p:nvSpPr>
        <p:spPr>
          <a:xfrm>
            <a:off x="8646599" y="4261329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600" b="1" dirty="0">
                <a:solidFill>
                  <a:prstClr val="white"/>
                </a:solidFill>
                <a:latin typeface="Calibri Light (Headings)"/>
                <a:cs typeface="Arial" charset="0"/>
              </a:rPr>
              <a:t>Effect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387FE1-DAEA-4577-86D5-D7EAFC07EA45}"/>
              </a:ext>
            </a:extLst>
          </p:cNvPr>
          <p:cNvSpPr txBox="1"/>
          <p:nvPr/>
        </p:nvSpPr>
        <p:spPr>
          <a:xfrm>
            <a:off x="2910897" y="1585493"/>
            <a:ext cx="2617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6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Causes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1CF3430-D9A0-453F-A9BC-5711A615506E}"/>
              </a:ext>
            </a:extLst>
          </p:cNvPr>
          <p:cNvCxnSpPr/>
          <p:nvPr/>
        </p:nvCxnSpPr>
        <p:spPr>
          <a:xfrm>
            <a:off x="8227020" y="1908423"/>
            <a:ext cx="0" cy="5040560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dash"/>
            <a:miter lim="800000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5ABEB76-BA3E-4A10-BD1B-974F660FFA79}"/>
              </a:ext>
            </a:extLst>
          </p:cNvPr>
          <p:cNvSpPr txBox="1"/>
          <p:nvPr/>
        </p:nvSpPr>
        <p:spPr>
          <a:xfrm>
            <a:off x="4038087" y="2213871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Project management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31D5EF9-D093-43AE-BFDD-3BE6CB372A5B}"/>
              </a:ext>
            </a:extLst>
          </p:cNvPr>
          <p:cNvSpPr txBox="1"/>
          <p:nvPr/>
        </p:nvSpPr>
        <p:spPr>
          <a:xfrm>
            <a:off x="1783707" y="2279495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Process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C01EF1C-FD84-4920-B5D0-7F8EAB7D9AE8}"/>
              </a:ext>
            </a:extLst>
          </p:cNvPr>
          <p:cNvSpPr txBox="1"/>
          <p:nvPr/>
        </p:nvSpPr>
        <p:spPr>
          <a:xfrm>
            <a:off x="4074091" y="6162409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Culture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35F6A4F-B4A6-4D86-8A50-1E1731AF0424}"/>
              </a:ext>
            </a:extLst>
          </p:cNvPr>
          <p:cNvCxnSpPr>
            <a:cxnSpLocks/>
          </p:cNvCxnSpPr>
          <p:nvPr/>
        </p:nvCxnSpPr>
        <p:spPr>
          <a:xfrm flipH="1">
            <a:off x="875695" y="4426837"/>
            <a:ext cx="1838156" cy="1656185"/>
          </a:xfrm>
          <a:prstGeom prst="line">
            <a:avLst/>
          </a:prstGeom>
          <a:noFill/>
          <a:ln w="6350" cap="flat" cmpd="sng" algn="ctr">
            <a:solidFill>
              <a:srgbClr val="0096DB"/>
            </a:solidFill>
            <a:prstDash val="solid"/>
            <a:miter lim="800000"/>
          </a:ln>
          <a:effectLst/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0FEC9B1-B863-4FC3-92F3-71A906E628CE}"/>
              </a:ext>
            </a:extLst>
          </p:cNvPr>
          <p:cNvSpPr txBox="1"/>
          <p:nvPr/>
        </p:nvSpPr>
        <p:spPr>
          <a:xfrm>
            <a:off x="-492182" y="2219315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External environment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9194FB3-DBBF-4E29-8DCD-DA37512780EA}"/>
              </a:ext>
            </a:extLst>
          </p:cNvPr>
          <p:cNvSpPr txBox="1"/>
          <p:nvPr/>
        </p:nvSpPr>
        <p:spPr>
          <a:xfrm>
            <a:off x="1911900" y="6133536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Design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6FEF7BC-F4DB-4AF5-958A-96DC9552CD88}"/>
              </a:ext>
            </a:extLst>
          </p:cNvPr>
          <p:cNvSpPr txBox="1"/>
          <p:nvPr/>
        </p:nvSpPr>
        <p:spPr>
          <a:xfrm>
            <a:off x="-456178" y="6109725"/>
            <a:ext cx="261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363" fontAlgn="base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96DB"/>
                </a:solidFill>
                <a:latin typeface="Calibri Light (Headings)"/>
                <a:cs typeface="Arial" charset="0"/>
              </a:rPr>
              <a:t>Governance</a:t>
            </a:r>
          </a:p>
        </p:txBody>
      </p:sp>
    </p:spTree>
    <p:extLst>
      <p:ext uri="{BB962C8B-B14F-4D97-AF65-F5344CB8AC3E}">
        <p14:creationId xmlns:p14="http://schemas.microsoft.com/office/powerpoint/2010/main" val="3995041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319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Calibri Light (Headings)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Suralda Timmerman</dc:creator>
  <cp:lastModifiedBy>Suralda Timmerman</cp:lastModifiedBy>
  <cp:revision>3</cp:revision>
  <dcterms:created xsi:type="dcterms:W3CDTF">2020-08-30T19:58:00Z</dcterms:created>
  <dcterms:modified xsi:type="dcterms:W3CDTF">2020-08-30T20:28:13Z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6cd0942-8d27-4cf6-a327-a2a5798e4a3f_Enabled">
    <vt:lpwstr>true</vt:lpwstr>
  </property>
  <property fmtid="{D5CDD505-2E9C-101B-9397-08002B2CF9AE}" pid="3" name="MSIP_Label_e6cd0942-8d27-4cf6-a327-a2a5798e4a3f_SetDate">
    <vt:lpwstr>2020-08-30T20:28:13Z</vt:lpwstr>
  </property>
  <property fmtid="{D5CDD505-2E9C-101B-9397-08002B2CF9AE}" pid="4" name="MSIP_Label_e6cd0942-8d27-4cf6-a327-a2a5798e4a3f_Method">
    <vt:lpwstr>Privileged</vt:lpwstr>
  </property>
  <property fmtid="{D5CDD505-2E9C-101B-9397-08002B2CF9AE}" pid="5" name="MSIP_Label_e6cd0942-8d27-4cf6-a327-a2a5798e4a3f_Name">
    <vt:lpwstr>UNCLASSIFIED</vt:lpwstr>
  </property>
  <property fmtid="{D5CDD505-2E9C-101B-9397-08002B2CF9AE}" pid="6" name="MSIP_Label_e6cd0942-8d27-4cf6-a327-a2a5798e4a3f_SiteId">
    <vt:lpwstr>8506768f-a7d1-475b-901c-fc1c222f496a</vt:lpwstr>
  </property>
  <property fmtid="{D5CDD505-2E9C-101B-9397-08002B2CF9AE}" pid="7" name="MSIP_Label_e6cd0942-8d27-4cf6-a327-a2a5798e4a3f_ActionId">
    <vt:lpwstr>8746c197-cf6f-4d25-8a8f-85ea3435a6da</vt:lpwstr>
  </property>
  <property fmtid="{D5CDD505-2E9C-101B-9397-08002B2CF9AE}" pid="8" name="MSIP_Label_e6cd0942-8d27-4cf6-a327-a2a5798e4a3f_ContentBits">
    <vt:lpwstr>0</vt:lpwstr>
  </property>
</Properties>
</file>